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60" r:id="rId4"/>
    <p:sldId id="265" r:id="rId5"/>
    <p:sldId id="266" r:id="rId6"/>
    <p:sldId id="268" r:id="rId7"/>
    <p:sldId id="267" r:id="rId8"/>
    <p:sldId id="270" r:id="rId9"/>
    <p:sldId id="257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14"/>
    <p:restoredTop sz="94672"/>
  </p:normalViewPr>
  <p:slideViewPr>
    <p:cSldViewPr snapToGrid="0">
      <p:cViewPr varScale="1">
        <p:scale>
          <a:sx n="100" d="100"/>
          <a:sy n="100" d="100"/>
        </p:scale>
        <p:origin x="10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E6758-9687-0DC0-7270-641A2096E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EFB3DDB-F42A-1537-1E6A-925DA5C23B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33A391-DC89-A77A-65A0-DBFD6A52F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A501308-915B-5DC9-333C-06800D240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0C4443-A391-58B3-B6C3-25A27B389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5586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C0D089-8748-2697-A5FD-50DBE02ED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2EA6F1-AD7E-EE7B-9308-1C62296B4B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462703-D959-3717-D79F-3ADC474DD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DA0091-4E70-46FE-F19D-B5992CFB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4FEBCE-AAA5-A281-046B-9D7CB714A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60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6B9625-914E-0DFD-8283-209DF62E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8DCF79-CCC0-9AAF-F344-375D33BC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A7C0B1-3A6C-8949-B148-2CEB7AFC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E15B1A-D768-39DC-5C77-85492FC52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E1AA38-0025-3897-DBE5-C8DFE7134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187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338534-D4E3-FDA2-748A-BCF4D3B4A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F981F0-06E6-744D-0781-5B2799C2C3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4B7CB41-DC09-FAFE-B202-B2A36BEBBC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ADBF77-C5CA-71D6-FD4A-48DA13208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9230530-AB9F-FBAB-FE8D-2037DD654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E409AE-0BEA-26C0-3C80-6246A0D2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95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E05B25-710F-887A-C5ED-01EC07F5E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26ABEFE-9604-95C4-723B-B9009AE0A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2E2573-9D65-05FA-4623-7319EAA25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2CFC8C7-DA59-0892-B358-9DD8F9208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62A3DB-214F-9726-FE1D-8D7AB1453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939400E-763B-EA5C-8D0E-71DB02A51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A543E83-25C2-5FD2-6F08-B0D4D6498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6CD2F25-A138-114E-23AB-FA15F3E2C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759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A66444-302C-673F-B7EA-2B73EDE94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A31166-410F-8D69-EA06-1E525DD40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7765E68-40C2-7904-9276-8769FBEA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A94587-EFFA-A912-110E-8E6DB90D4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442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1BF9E5B-C267-11AD-7D0D-26D3105A6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1565E02-AFA7-CAFB-469A-C76AB747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01175F8-57C1-C01D-B907-D12572B36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24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94F41-56C2-4937-6F78-F16DD9B3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7A9EFF-CFFE-1CB1-8227-3FA5F9DAA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AEBD171-A343-BF21-287A-7248B104E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F3BB12D-A343-8215-FD53-F65B7D8C4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B6138C-D35D-1F4D-4581-B53E7BF0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A60200-7BEA-E088-F0D6-B66BF3A87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80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CFF65C-D0C6-2317-62CA-6EE71D79D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B3AD8F2-F0C7-2C69-D694-78F998BBF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5C2CDE-1B91-5489-C611-08418A4CBA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11D638-8725-B863-C4D1-E2E796E7D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F3ABA2-45B0-3AC1-CC58-FA500FA1B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7F133E-D3D8-E2F9-2071-E846FF1F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317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60FF0-4B45-2E97-0374-524B6AE8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DDFA3D5-0ED7-FC20-F8A0-73A0A235A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70D76D-6503-E8B2-3651-01554B89F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FC5B69-490B-0B17-BB0B-ED2FE71C3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17DDC1-2872-B720-6FCE-09FFE1065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1860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D96AD11-7DB7-19E8-07EE-03A5D6C83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FD912DF-B38A-D33C-9B0A-AC1E0A05C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1B6980-CE0E-BB2D-6F45-9D605E2BC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67E806-62EB-E757-8B48-41F59F6E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D40888-5CFE-D3FD-0508-3A15891EE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9014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B2853AD-4153-8D30-1D4B-E5ABAEFC7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0B406F-8C10-003D-F69A-95C02C435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C40B37-8C20-48C0-913C-26F1DCB4D2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F2510-9D7C-944C-AE1B-29D9DE9ED471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8DB9CE-B4B4-282B-6791-E7221B776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BD3737-19BB-D3F0-A084-1D1CDC8E42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3B9D0-F5C7-EB45-98E3-A56DC8300BF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66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A92304E-50DD-344D-9C7E-73E7F70FF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27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B847A0A-0FAF-3154-BA3A-A387811E1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5656" y="0"/>
            <a:ext cx="9140688" cy="68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86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34DDE12-1CC8-D276-7366-0CA1756D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645426" cy="42340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968EC3-AA05-1E4E-D091-27CE40708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4817" y="2052430"/>
            <a:ext cx="6447182" cy="48353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02947E-83EB-9BB8-481E-416BCE1780FE}"/>
              </a:ext>
            </a:extLst>
          </p:cNvPr>
          <p:cNvSpPr txBox="1"/>
          <p:nvPr/>
        </p:nvSpPr>
        <p:spPr>
          <a:xfrm>
            <a:off x="248479" y="4373218"/>
            <a:ext cx="1008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Avant …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F4FCA74-0D18-DBAC-191F-DA2A4195AEE6}"/>
              </a:ext>
            </a:extLst>
          </p:cNvPr>
          <p:cNvSpPr txBox="1"/>
          <p:nvPr/>
        </p:nvSpPr>
        <p:spPr>
          <a:xfrm>
            <a:off x="11151705" y="1590261"/>
            <a:ext cx="949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Après… </a:t>
            </a:r>
          </a:p>
        </p:txBody>
      </p:sp>
    </p:spTree>
    <p:extLst>
      <p:ext uri="{BB962C8B-B14F-4D97-AF65-F5344CB8AC3E}">
        <p14:creationId xmlns:p14="http://schemas.microsoft.com/office/powerpoint/2010/main" val="2523482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AABAB56-8CEC-78BB-46C2-DFF5D8C5B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16487" cy="451236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6529EC9-391B-916C-23A6-7716D1730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244" y="2256182"/>
            <a:ext cx="6135756" cy="460181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DBF012D-2D2A-0E80-F806-CA364E840DB5}"/>
              </a:ext>
            </a:extLst>
          </p:cNvPr>
          <p:cNvSpPr txBox="1"/>
          <p:nvPr/>
        </p:nvSpPr>
        <p:spPr>
          <a:xfrm>
            <a:off x="129209" y="4557090"/>
            <a:ext cx="95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Avant…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B40D0A5-28F2-B8B4-15E5-5318AE3AFF5A}"/>
              </a:ext>
            </a:extLst>
          </p:cNvPr>
          <p:cNvSpPr txBox="1"/>
          <p:nvPr/>
        </p:nvSpPr>
        <p:spPr>
          <a:xfrm>
            <a:off x="11258539" y="1798982"/>
            <a:ext cx="949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Après… </a:t>
            </a:r>
          </a:p>
        </p:txBody>
      </p:sp>
    </p:spTree>
    <p:extLst>
      <p:ext uri="{BB962C8B-B14F-4D97-AF65-F5344CB8AC3E}">
        <p14:creationId xmlns:p14="http://schemas.microsoft.com/office/powerpoint/2010/main" val="4091376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31062BDE-4FFB-B46A-EE04-7F8467482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72809" cy="455460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DB8D4B0-AD2A-4CBB-C83F-E1338FD19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190" y="2303392"/>
            <a:ext cx="6072809" cy="455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42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D83A4DE-27BA-2EA1-1AF0-9517124CF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974" y="514350"/>
            <a:ext cx="7772400" cy="58293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8C5D154-9CDD-D996-B004-69E7F2CC3248}"/>
              </a:ext>
            </a:extLst>
          </p:cNvPr>
          <p:cNvSpPr txBox="1"/>
          <p:nvPr/>
        </p:nvSpPr>
        <p:spPr>
          <a:xfrm>
            <a:off x="117699" y="3198167"/>
            <a:ext cx="3533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chemeClr val="bg1"/>
                </a:solidFill>
              </a:rPr>
              <a:t>Le camp cette semaine !!! </a:t>
            </a:r>
          </a:p>
        </p:txBody>
      </p:sp>
    </p:spTree>
    <p:extLst>
      <p:ext uri="{BB962C8B-B14F-4D97-AF65-F5344CB8AC3E}">
        <p14:creationId xmlns:p14="http://schemas.microsoft.com/office/powerpoint/2010/main" val="653837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47B7197-8853-F461-DDDB-0CAA66D7D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5981147" cy="448586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7024717-14F7-E13A-EDC3-4F78F7AF5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852" y="2372139"/>
            <a:ext cx="5981147" cy="448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50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8C74D4C-718E-8BAA-134C-F2AFAC6BFC61}"/>
              </a:ext>
            </a:extLst>
          </p:cNvPr>
          <p:cNvSpPr txBox="1"/>
          <p:nvPr/>
        </p:nvSpPr>
        <p:spPr>
          <a:xfrm>
            <a:off x="1789043" y="2828835"/>
            <a:ext cx="90796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>
                <a:solidFill>
                  <a:schemeClr val="bg1"/>
                </a:solidFill>
              </a:rPr>
              <a:t>La prochaine mission… </a:t>
            </a:r>
          </a:p>
        </p:txBody>
      </p:sp>
    </p:spTree>
    <p:extLst>
      <p:ext uri="{BB962C8B-B14F-4D97-AF65-F5344CB8AC3E}">
        <p14:creationId xmlns:p14="http://schemas.microsoft.com/office/powerpoint/2010/main" val="2451959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C3701F5-B51D-C56F-C4EF-7C219CC06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311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17</Words>
  <Application>Microsoft Office PowerPoint</Application>
  <PresentationFormat>Grand écran</PresentationFormat>
  <Paragraphs>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Julien Leleu</dc:creator>
  <cp:lastModifiedBy>Bernard PEUTOT</cp:lastModifiedBy>
  <cp:revision>2</cp:revision>
  <dcterms:created xsi:type="dcterms:W3CDTF">2026-09-05T22:13:29Z</dcterms:created>
  <dcterms:modified xsi:type="dcterms:W3CDTF">2026-09-07T16:25:40Z</dcterms:modified>
</cp:coreProperties>
</file>