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97" r:id="rId3"/>
    <p:sldId id="299" r:id="rId4"/>
    <p:sldId id="258" r:id="rId5"/>
    <p:sldId id="302" r:id="rId6"/>
    <p:sldId id="301" r:id="rId7"/>
    <p:sldId id="260" r:id="rId8"/>
    <p:sldId id="304" r:id="rId9"/>
    <p:sldId id="303" r:id="rId10"/>
    <p:sldId id="305" r:id="rId11"/>
    <p:sldId id="306" r:id="rId12"/>
    <p:sldId id="307" r:id="rId13"/>
    <p:sldId id="308" r:id="rId14"/>
    <p:sldId id="261" r:id="rId15"/>
    <p:sldId id="262" r:id="rId16"/>
    <p:sldId id="310" r:id="rId17"/>
    <p:sldId id="309" r:id="rId18"/>
    <p:sldId id="311" r:id="rId19"/>
    <p:sldId id="264" r:id="rId20"/>
    <p:sldId id="265" r:id="rId21"/>
    <p:sldId id="266" r:id="rId22"/>
    <p:sldId id="267" r:id="rId23"/>
    <p:sldId id="268" r:id="rId24"/>
    <p:sldId id="269" r:id="rId25"/>
    <p:sldId id="312" r:id="rId26"/>
    <p:sldId id="270" r:id="rId27"/>
    <p:sldId id="313" r:id="rId28"/>
    <p:sldId id="271" r:id="rId29"/>
    <p:sldId id="272" r:id="rId30"/>
    <p:sldId id="314" r:id="rId31"/>
    <p:sldId id="273" r:id="rId32"/>
    <p:sldId id="274" r:id="rId33"/>
    <p:sldId id="315" r:id="rId34"/>
    <p:sldId id="316" r:id="rId35"/>
    <p:sldId id="275" r:id="rId36"/>
    <p:sldId id="276" r:id="rId37"/>
    <p:sldId id="317" r:id="rId38"/>
    <p:sldId id="318" r:id="rId39"/>
    <p:sldId id="319" r:id="rId40"/>
    <p:sldId id="277" r:id="rId41"/>
    <p:sldId id="278"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9"/>
    <p:restoredTop sz="94643"/>
  </p:normalViewPr>
  <p:slideViewPr>
    <p:cSldViewPr snapToGrid="0" snapToObjects="1">
      <p:cViewPr varScale="1">
        <p:scale>
          <a:sx n="154" d="100"/>
          <a:sy n="154" d="100"/>
        </p:scale>
        <p:origin x="208" y="2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E6D81-5BB8-4AD2-925C-D89C3DB6664E}"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DA6E8D8E-A1CD-4A64-9EA4-BB57C28BAD98}">
      <dgm:prSet/>
      <dgm:spPr/>
      <dgm:t>
        <a:bodyPr/>
        <a:lstStyle/>
        <a:p>
          <a:r>
            <a:rPr lang="fr-FR" b="1"/>
            <a:t>Concrètement, à quoi reconnaît-on un chrétien mature ?</a:t>
          </a:r>
          <a:endParaRPr lang="en-US"/>
        </a:p>
      </dgm:t>
    </dgm:pt>
    <dgm:pt modelId="{7A7774E7-0C15-4CB6-A105-63D9C84B1673}" type="parTrans" cxnId="{D5C62A8C-415F-4FC7-8CBA-FFC6105F48BA}">
      <dgm:prSet/>
      <dgm:spPr/>
      <dgm:t>
        <a:bodyPr/>
        <a:lstStyle/>
        <a:p>
          <a:endParaRPr lang="en-US"/>
        </a:p>
      </dgm:t>
    </dgm:pt>
    <dgm:pt modelId="{0944EDB3-E06E-4B88-A9B1-9850DFACA15F}" type="sibTrans" cxnId="{D5C62A8C-415F-4FC7-8CBA-FFC6105F48BA}">
      <dgm:prSet phldrT="1" phldr="0"/>
      <dgm:spPr/>
      <dgm:t>
        <a:bodyPr/>
        <a:lstStyle/>
        <a:p>
          <a:r>
            <a:rPr lang="en-US"/>
            <a:t>1</a:t>
          </a:r>
        </a:p>
      </dgm:t>
    </dgm:pt>
    <dgm:pt modelId="{BF2E0D0D-4D84-49B9-8CCC-3A4F9419DAD9}">
      <dgm:prSet/>
      <dgm:spPr/>
      <dgm:t>
        <a:bodyPr/>
        <a:lstStyle/>
        <a:p>
          <a:r>
            <a:rPr lang="en-US"/>
            <a:t>Difficulté à décrire clairement un chrétien mature</a:t>
          </a:r>
        </a:p>
      </dgm:t>
    </dgm:pt>
    <dgm:pt modelId="{1685152F-93AB-433F-803C-AC857D3EC711}" type="parTrans" cxnId="{D2A9C97A-ADC7-41F6-B95B-935CC749A74A}">
      <dgm:prSet/>
      <dgm:spPr/>
      <dgm:t>
        <a:bodyPr/>
        <a:lstStyle/>
        <a:p>
          <a:endParaRPr lang="en-US"/>
        </a:p>
      </dgm:t>
    </dgm:pt>
    <dgm:pt modelId="{016C1311-4F8E-481F-AA35-04B5ECC75E23}" type="sibTrans" cxnId="{D2A9C97A-ADC7-41F6-B95B-935CC749A74A}">
      <dgm:prSet phldrT="2" phldr="0"/>
      <dgm:spPr/>
      <dgm:t>
        <a:bodyPr/>
        <a:lstStyle/>
        <a:p>
          <a:r>
            <a:rPr lang="en-US"/>
            <a:t>2</a:t>
          </a:r>
        </a:p>
      </dgm:t>
    </dgm:pt>
    <dgm:pt modelId="{C79A8A1D-B2CC-40DE-AB7C-DF34B039E20D}">
      <dgm:prSet/>
      <dgm:spPr/>
      <dgm:t>
        <a:bodyPr/>
        <a:lstStyle/>
        <a:p>
          <a:r>
            <a:rPr lang="en-US"/>
            <a:t>Sans vision du but : marche au hasard, découragement</a:t>
          </a:r>
        </a:p>
      </dgm:t>
    </dgm:pt>
    <dgm:pt modelId="{9674A03D-EFB3-41BA-9C11-5EB5680B7161}" type="parTrans" cxnId="{0F297789-A1DF-4D45-B546-57ACAB9E8ED8}">
      <dgm:prSet/>
      <dgm:spPr/>
      <dgm:t>
        <a:bodyPr/>
        <a:lstStyle/>
        <a:p>
          <a:endParaRPr lang="en-US"/>
        </a:p>
      </dgm:t>
    </dgm:pt>
    <dgm:pt modelId="{22032473-98D3-4771-923A-73B66DE22DBC}" type="sibTrans" cxnId="{0F297789-A1DF-4D45-B546-57ACAB9E8ED8}">
      <dgm:prSet phldrT="3" phldr="0"/>
      <dgm:spPr/>
      <dgm:t>
        <a:bodyPr/>
        <a:lstStyle/>
        <a:p>
          <a:r>
            <a:rPr lang="en-US"/>
            <a:t>3</a:t>
          </a:r>
        </a:p>
      </dgm:t>
    </dgm:pt>
    <dgm:pt modelId="{1386B48E-2A0E-2E4F-B4C8-E015151767AD}" type="pres">
      <dgm:prSet presAssocID="{5D7E6D81-5BB8-4AD2-925C-D89C3DB6664E}" presName="Name0" presStyleCnt="0">
        <dgm:presLayoutVars>
          <dgm:animLvl val="lvl"/>
          <dgm:resizeHandles val="exact"/>
        </dgm:presLayoutVars>
      </dgm:prSet>
      <dgm:spPr/>
    </dgm:pt>
    <dgm:pt modelId="{AFD34EE0-096E-5242-982F-A6B99DEA3095}" type="pres">
      <dgm:prSet presAssocID="{DA6E8D8E-A1CD-4A64-9EA4-BB57C28BAD98}" presName="compositeNode" presStyleCnt="0">
        <dgm:presLayoutVars>
          <dgm:bulletEnabled val="1"/>
        </dgm:presLayoutVars>
      </dgm:prSet>
      <dgm:spPr/>
    </dgm:pt>
    <dgm:pt modelId="{BCB75646-AFDF-664A-A57D-25D3B7BEBF62}" type="pres">
      <dgm:prSet presAssocID="{DA6E8D8E-A1CD-4A64-9EA4-BB57C28BAD98}" presName="bgRect" presStyleLbl="bgAccFollowNode1" presStyleIdx="0" presStyleCnt="3"/>
      <dgm:spPr/>
    </dgm:pt>
    <dgm:pt modelId="{A8C69E71-8965-504A-8FE9-816D368BB70A}" type="pres">
      <dgm:prSet presAssocID="{0944EDB3-E06E-4B88-A9B1-9850DFACA15F}" presName="sibTransNodeCircle" presStyleLbl="alignNode1" presStyleIdx="0" presStyleCnt="6">
        <dgm:presLayoutVars>
          <dgm:chMax val="0"/>
          <dgm:bulletEnabled/>
        </dgm:presLayoutVars>
      </dgm:prSet>
      <dgm:spPr/>
    </dgm:pt>
    <dgm:pt modelId="{611C59EA-B0D6-6343-AFFC-116588421273}" type="pres">
      <dgm:prSet presAssocID="{DA6E8D8E-A1CD-4A64-9EA4-BB57C28BAD98}" presName="bottomLine" presStyleLbl="alignNode1" presStyleIdx="1" presStyleCnt="6">
        <dgm:presLayoutVars/>
      </dgm:prSet>
      <dgm:spPr/>
    </dgm:pt>
    <dgm:pt modelId="{2560686E-855B-C049-9A02-9C31D1DB30B8}" type="pres">
      <dgm:prSet presAssocID="{DA6E8D8E-A1CD-4A64-9EA4-BB57C28BAD98}" presName="nodeText" presStyleLbl="bgAccFollowNode1" presStyleIdx="0" presStyleCnt="3">
        <dgm:presLayoutVars>
          <dgm:bulletEnabled val="1"/>
        </dgm:presLayoutVars>
      </dgm:prSet>
      <dgm:spPr/>
    </dgm:pt>
    <dgm:pt modelId="{D1A6B2D9-A997-344C-AC19-83289127C29C}" type="pres">
      <dgm:prSet presAssocID="{0944EDB3-E06E-4B88-A9B1-9850DFACA15F}" presName="sibTrans" presStyleCnt="0"/>
      <dgm:spPr/>
    </dgm:pt>
    <dgm:pt modelId="{9F9F2A58-0726-824E-B7C2-C9909A4B7CCE}" type="pres">
      <dgm:prSet presAssocID="{BF2E0D0D-4D84-49B9-8CCC-3A4F9419DAD9}" presName="compositeNode" presStyleCnt="0">
        <dgm:presLayoutVars>
          <dgm:bulletEnabled val="1"/>
        </dgm:presLayoutVars>
      </dgm:prSet>
      <dgm:spPr/>
    </dgm:pt>
    <dgm:pt modelId="{74C87D50-FEBF-8943-B669-77AF3134EB9E}" type="pres">
      <dgm:prSet presAssocID="{BF2E0D0D-4D84-49B9-8CCC-3A4F9419DAD9}" presName="bgRect" presStyleLbl="bgAccFollowNode1" presStyleIdx="1" presStyleCnt="3"/>
      <dgm:spPr/>
    </dgm:pt>
    <dgm:pt modelId="{8C4F767C-D9DE-D24D-9F4F-337DCA0DF65D}" type="pres">
      <dgm:prSet presAssocID="{016C1311-4F8E-481F-AA35-04B5ECC75E23}" presName="sibTransNodeCircle" presStyleLbl="alignNode1" presStyleIdx="2" presStyleCnt="6">
        <dgm:presLayoutVars>
          <dgm:chMax val="0"/>
          <dgm:bulletEnabled/>
        </dgm:presLayoutVars>
      </dgm:prSet>
      <dgm:spPr/>
    </dgm:pt>
    <dgm:pt modelId="{4FE5EAE5-18F6-834F-8129-6D22100F5974}" type="pres">
      <dgm:prSet presAssocID="{BF2E0D0D-4D84-49B9-8CCC-3A4F9419DAD9}" presName="bottomLine" presStyleLbl="alignNode1" presStyleIdx="3" presStyleCnt="6">
        <dgm:presLayoutVars/>
      </dgm:prSet>
      <dgm:spPr/>
    </dgm:pt>
    <dgm:pt modelId="{EE17F672-E265-754F-983E-588FF7A35B53}" type="pres">
      <dgm:prSet presAssocID="{BF2E0D0D-4D84-49B9-8CCC-3A4F9419DAD9}" presName="nodeText" presStyleLbl="bgAccFollowNode1" presStyleIdx="1" presStyleCnt="3">
        <dgm:presLayoutVars>
          <dgm:bulletEnabled val="1"/>
        </dgm:presLayoutVars>
      </dgm:prSet>
      <dgm:spPr/>
    </dgm:pt>
    <dgm:pt modelId="{CEEF1E7D-68BC-DA4B-820C-A1127EC84A21}" type="pres">
      <dgm:prSet presAssocID="{016C1311-4F8E-481F-AA35-04B5ECC75E23}" presName="sibTrans" presStyleCnt="0"/>
      <dgm:spPr/>
    </dgm:pt>
    <dgm:pt modelId="{9E0D37DB-C3D3-A347-B955-13E1CE700619}" type="pres">
      <dgm:prSet presAssocID="{C79A8A1D-B2CC-40DE-AB7C-DF34B039E20D}" presName="compositeNode" presStyleCnt="0">
        <dgm:presLayoutVars>
          <dgm:bulletEnabled val="1"/>
        </dgm:presLayoutVars>
      </dgm:prSet>
      <dgm:spPr/>
    </dgm:pt>
    <dgm:pt modelId="{31CA6D7B-4950-B248-9C1E-828DE52BDE48}" type="pres">
      <dgm:prSet presAssocID="{C79A8A1D-B2CC-40DE-AB7C-DF34B039E20D}" presName="bgRect" presStyleLbl="bgAccFollowNode1" presStyleIdx="2" presStyleCnt="3"/>
      <dgm:spPr/>
    </dgm:pt>
    <dgm:pt modelId="{734C5F12-9FE7-A444-9BF9-42E502C67BC4}" type="pres">
      <dgm:prSet presAssocID="{22032473-98D3-4771-923A-73B66DE22DBC}" presName="sibTransNodeCircle" presStyleLbl="alignNode1" presStyleIdx="4" presStyleCnt="6">
        <dgm:presLayoutVars>
          <dgm:chMax val="0"/>
          <dgm:bulletEnabled/>
        </dgm:presLayoutVars>
      </dgm:prSet>
      <dgm:spPr/>
    </dgm:pt>
    <dgm:pt modelId="{D941D69C-EDD9-E543-91C0-83A5BE3F2A3D}" type="pres">
      <dgm:prSet presAssocID="{C79A8A1D-B2CC-40DE-AB7C-DF34B039E20D}" presName="bottomLine" presStyleLbl="alignNode1" presStyleIdx="5" presStyleCnt="6">
        <dgm:presLayoutVars/>
      </dgm:prSet>
      <dgm:spPr/>
    </dgm:pt>
    <dgm:pt modelId="{C6B8CF3E-4D72-A942-A70A-703E9B66787F}" type="pres">
      <dgm:prSet presAssocID="{C79A8A1D-B2CC-40DE-AB7C-DF34B039E20D}" presName="nodeText" presStyleLbl="bgAccFollowNode1" presStyleIdx="2" presStyleCnt="3">
        <dgm:presLayoutVars>
          <dgm:bulletEnabled val="1"/>
        </dgm:presLayoutVars>
      </dgm:prSet>
      <dgm:spPr/>
    </dgm:pt>
  </dgm:ptLst>
  <dgm:cxnLst>
    <dgm:cxn modelId="{DAA8080C-9D70-EF45-8935-28FB98C8E93F}" type="presOf" srcId="{5D7E6D81-5BB8-4AD2-925C-D89C3DB6664E}" destId="{1386B48E-2A0E-2E4F-B4C8-E015151767AD}" srcOrd="0" destOrd="0" presId="urn:microsoft.com/office/officeart/2016/7/layout/BasicLinearProcessNumbered"/>
    <dgm:cxn modelId="{21935C1D-997F-6B4B-B048-D3E216EEF2E3}" type="presOf" srcId="{C79A8A1D-B2CC-40DE-AB7C-DF34B039E20D}" destId="{31CA6D7B-4950-B248-9C1E-828DE52BDE48}" srcOrd="0" destOrd="0" presId="urn:microsoft.com/office/officeart/2016/7/layout/BasicLinearProcessNumbered"/>
    <dgm:cxn modelId="{5B726465-F28F-494D-9ADC-0A9B1BA83788}" type="presOf" srcId="{22032473-98D3-4771-923A-73B66DE22DBC}" destId="{734C5F12-9FE7-A444-9BF9-42E502C67BC4}" srcOrd="0" destOrd="0" presId="urn:microsoft.com/office/officeart/2016/7/layout/BasicLinearProcessNumbered"/>
    <dgm:cxn modelId="{D2A9C97A-ADC7-41F6-B95B-935CC749A74A}" srcId="{5D7E6D81-5BB8-4AD2-925C-D89C3DB6664E}" destId="{BF2E0D0D-4D84-49B9-8CCC-3A4F9419DAD9}" srcOrd="1" destOrd="0" parTransId="{1685152F-93AB-433F-803C-AC857D3EC711}" sibTransId="{016C1311-4F8E-481F-AA35-04B5ECC75E23}"/>
    <dgm:cxn modelId="{0F297789-A1DF-4D45-B546-57ACAB9E8ED8}" srcId="{5D7E6D81-5BB8-4AD2-925C-D89C3DB6664E}" destId="{C79A8A1D-B2CC-40DE-AB7C-DF34B039E20D}" srcOrd="2" destOrd="0" parTransId="{9674A03D-EFB3-41BA-9C11-5EB5680B7161}" sibTransId="{22032473-98D3-4771-923A-73B66DE22DBC}"/>
    <dgm:cxn modelId="{D5C62A8C-415F-4FC7-8CBA-FFC6105F48BA}" srcId="{5D7E6D81-5BB8-4AD2-925C-D89C3DB6664E}" destId="{DA6E8D8E-A1CD-4A64-9EA4-BB57C28BAD98}" srcOrd="0" destOrd="0" parTransId="{7A7774E7-0C15-4CB6-A105-63D9C84B1673}" sibTransId="{0944EDB3-E06E-4B88-A9B1-9850DFACA15F}"/>
    <dgm:cxn modelId="{1BC3F7B1-71E4-6E47-9446-C963A3CAD0A6}" type="presOf" srcId="{DA6E8D8E-A1CD-4A64-9EA4-BB57C28BAD98}" destId="{2560686E-855B-C049-9A02-9C31D1DB30B8}" srcOrd="1" destOrd="0" presId="urn:microsoft.com/office/officeart/2016/7/layout/BasicLinearProcessNumbered"/>
    <dgm:cxn modelId="{948EB2CD-B5E3-D94C-B772-7D26F402FAD1}" type="presOf" srcId="{DA6E8D8E-A1CD-4A64-9EA4-BB57C28BAD98}" destId="{BCB75646-AFDF-664A-A57D-25D3B7BEBF62}" srcOrd="0" destOrd="0" presId="urn:microsoft.com/office/officeart/2016/7/layout/BasicLinearProcessNumbered"/>
    <dgm:cxn modelId="{FEF06ECF-FF36-4F4F-814C-B37E839C2DF6}" type="presOf" srcId="{BF2E0D0D-4D84-49B9-8CCC-3A4F9419DAD9}" destId="{EE17F672-E265-754F-983E-588FF7A35B53}" srcOrd="1" destOrd="0" presId="urn:microsoft.com/office/officeart/2016/7/layout/BasicLinearProcessNumbered"/>
    <dgm:cxn modelId="{3C4C9FE7-6CD2-3644-95B4-FF9C7155705B}" type="presOf" srcId="{016C1311-4F8E-481F-AA35-04B5ECC75E23}" destId="{8C4F767C-D9DE-D24D-9F4F-337DCA0DF65D}" srcOrd="0" destOrd="0" presId="urn:microsoft.com/office/officeart/2016/7/layout/BasicLinearProcessNumbered"/>
    <dgm:cxn modelId="{9127DEF3-A45A-2843-BC84-A5E030C31E33}" type="presOf" srcId="{0944EDB3-E06E-4B88-A9B1-9850DFACA15F}" destId="{A8C69E71-8965-504A-8FE9-816D368BB70A}" srcOrd="0" destOrd="0" presId="urn:microsoft.com/office/officeart/2016/7/layout/BasicLinearProcessNumbered"/>
    <dgm:cxn modelId="{40EC64F9-1CAE-B043-A988-71C0AC9F1438}" type="presOf" srcId="{C79A8A1D-B2CC-40DE-AB7C-DF34B039E20D}" destId="{C6B8CF3E-4D72-A942-A70A-703E9B66787F}" srcOrd="1" destOrd="0" presId="urn:microsoft.com/office/officeart/2016/7/layout/BasicLinearProcessNumbered"/>
    <dgm:cxn modelId="{9C84F6F9-36DF-CF41-A781-B34538D5A0CB}" type="presOf" srcId="{BF2E0D0D-4D84-49B9-8CCC-3A4F9419DAD9}" destId="{74C87D50-FEBF-8943-B669-77AF3134EB9E}" srcOrd="0" destOrd="0" presId="urn:microsoft.com/office/officeart/2016/7/layout/BasicLinearProcessNumbered"/>
    <dgm:cxn modelId="{D829CA0A-DFFC-AD49-9F37-14565279C089}" type="presParOf" srcId="{1386B48E-2A0E-2E4F-B4C8-E015151767AD}" destId="{AFD34EE0-096E-5242-982F-A6B99DEA3095}" srcOrd="0" destOrd="0" presId="urn:microsoft.com/office/officeart/2016/7/layout/BasicLinearProcessNumbered"/>
    <dgm:cxn modelId="{5FE014FB-4CE1-964B-B51C-AB1466B63E9A}" type="presParOf" srcId="{AFD34EE0-096E-5242-982F-A6B99DEA3095}" destId="{BCB75646-AFDF-664A-A57D-25D3B7BEBF62}" srcOrd="0" destOrd="0" presId="urn:microsoft.com/office/officeart/2016/7/layout/BasicLinearProcessNumbered"/>
    <dgm:cxn modelId="{15585504-FC4C-9A4F-9078-BDDE88E3DBA8}" type="presParOf" srcId="{AFD34EE0-096E-5242-982F-A6B99DEA3095}" destId="{A8C69E71-8965-504A-8FE9-816D368BB70A}" srcOrd="1" destOrd="0" presId="urn:microsoft.com/office/officeart/2016/7/layout/BasicLinearProcessNumbered"/>
    <dgm:cxn modelId="{A4A289A5-C250-F344-B13E-6FA7F44EC766}" type="presParOf" srcId="{AFD34EE0-096E-5242-982F-A6B99DEA3095}" destId="{611C59EA-B0D6-6343-AFFC-116588421273}" srcOrd="2" destOrd="0" presId="urn:microsoft.com/office/officeart/2016/7/layout/BasicLinearProcessNumbered"/>
    <dgm:cxn modelId="{6159E9A6-062D-EE4A-B9C0-1B6526470698}" type="presParOf" srcId="{AFD34EE0-096E-5242-982F-A6B99DEA3095}" destId="{2560686E-855B-C049-9A02-9C31D1DB30B8}" srcOrd="3" destOrd="0" presId="urn:microsoft.com/office/officeart/2016/7/layout/BasicLinearProcessNumbered"/>
    <dgm:cxn modelId="{5773C22A-03E1-6743-B1D2-369FF3193AC8}" type="presParOf" srcId="{1386B48E-2A0E-2E4F-B4C8-E015151767AD}" destId="{D1A6B2D9-A997-344C-AC19-83289127C29C}" srcOrd="1" destOrd="0" presId="urn:microsoft.com/office/officeart/2016/7/layout/BasicLinearProcessNumbered"/>
    <dgm:cxn modelId="{5DEAFCB7-AAEA-AE43-9D9E-57555C8B6C29}" type="presParOf" srcId="{1386B48E-2A0E-2E4F-B4C8-E015151767AD}" destId="{9F9F2A58-0726-824E-B7C2-C9909A4B7CCE}" srcOrd="2" destOrd="0" presId="urn:microsoft.com/office/officeart/2016/7/layout/BasicLinearProcessNumbered"/>
    <dgm:cxn modelId="{27081897-B475-6C41-825E-08DA39D02CCA}" type="presParOf" srcId="{9F9F2A58-0726-824E-B7C2-C9909A4B7CCE}" destId="{74C87D50-FEBF-8943-B669-77AF3134EB9E}" srcOrd="0" destOrd="0" presId="urn:microsoft.com/office/officeart/2016/7/layout/BasicLinearProcessNumbered"/>
    <dgm:cxn modelId="{6C0A8538-074C-4640-944C-6E35E6711A64}" type="presParOf" srcId="{9F9F2A58-0726-824E-B7C2-C9909A4B7CCE}" destId="{8C4F767C-D9DE-D24D-9F4F-337DCA0DF65D}" srcOrd="1" destOrd="0" presId="urn:microsoft.com/office/officeart/2016/7/layout/BasicLinearProcessNumbered"/>
    <dgm:cxn modelId="{DF1D67B8-0AFE-2149-A2C5-0C837589D2D9}" type="presParOf" srcId="{9F9F2A58-0726-824E-B7C2-C9909A4B7CCE}" destId="{4FE5EAE5-18F6-834F-8129-6D22100F5974}" srcOrd="2" destOrd="0" presId="urn:microsoft.com/office/officeart/2016/7/layout/BasicLinearProcessNumbered"/>
    <dgm:cxn modelId="{9E8E8BA1-6A13-D348-8CFA-80230A393F01}" type="presParOf" srcId="{9F9F2A58-0726-824E-B7C2-C9909A4B7CCE}" destId="{EE17F672-E265-754F-983E-588FF7A35B53}" srcOrd="3" destOrd="0" presId="urn:microsoft.com/office/officeart/2016/7/layout/BasicLinearProcessNumbered"/>
    <dgm:cxn modelId="{463634C2-9EBA-B24C-8995-F00DCDBF05CA}" type="presParOf" srcId="{1386B48E-2A0E-2E4F-B4C8-E015151767AD}" destId="{CEEF1E7D-68BC-DA4B-820C-A1127EC84A21}" srcOrd="3" destOrd="0" presId="urn:microsoft.com/office/officeart/2016/7/layout/BasicLinearProcessNumbered"/>
    <dgm:cxn modelId="{EE005A6B-8267-884D-8CCB-D0EFD51B197B}" type="presParOf" srcId="{1386B48E-2A0E-2E4F-B4C8-E015151767AD}" destId="{9E0D37DB-C3D3-A347-B955-13E1CE700619}" srcOrd="4" destOrd="0" presId="urn:microsoft.com/office/officeart/2016/7/layout/BasicLinearProcessNumbered"/>
    <dgm:cxn modelId="{2D89B42D-DF0A-1C4C-B321-1A2350E18C50}" type="presParOf" srcId="{9E0D37DB-C3D3-A347-B955-13E1CE700619}" destId="{31CA6D7B-4950-B248-9C1E-828DE52BDE48}" srcOrd="0" destOrd="0" presId="urn:microsoft.com/office/officeart/2016/7/layout/BasicLinearProcessNumbered"/>
    <dgm:cxn modelId="{A5D5ADF3-0A4F-B94A-A19D-3B2A7D072B91}" type="presParOf" srcId="{9E0D37DB-C3D3-A347-B955-13E1CE700619}" destId="{734C5F12-9FE7-A444-9BF9-42E502C67BC4}" srcOrd="1" destOrd="0" presId="urn:microsoft.com/office/officeart/2016/7/layout/BasicLinearProcessNumbered"/>
    <dgm:cxn modelId="{D672F1BD-0BA3-7348-9EC7-94ABEC48197F}" type="presParOf" srcId="{9E0D37DB-C3D3-A347-B955-13E1CE700619}" destId="{D941D69C-EDD9-E543-91C0-83A5BE3F2A3D}" srcOrd="2" destOrd="0" presId="urn:microsoft.com/office/officeart/2016/7/layout/BasicLinearProcessNumbered"/>
    <dgm:cxn modelId="{F0C052CE-B153-7A49-BBE9-7BB89AEEE723}" type="presParOf" srcId="{9E0D37DB-C3D3-A347-B955-13E1CE700619}" destId="{C6B8CF3E-4D72-A942-A70A-703E9B66787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7D3620-0A35-4151-8AC0-C874B11AD3A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460832D-376D-40FD-BEC2-0D3F857EDD75}">
      <dgm:prSet/>
      <dgm:spPr/>
      <dgm:t>
        <a:bodyPr/>
        <a:lstStyle/>
        <a:p>
          <a:r>
            <a:rPr lang="en-US"/>
            <a:t>Identifier son </a:t>
          </a:r>
          <a:r>
            <a:rPr lang="fr-FR"/>
            <a:t>étape</a:t>
          </a:r>
          <a:endParaRPr lang="en-US"/>
        </a:p>
      </dgm:t>
    </dgm:pt>
    <dgm:pt modelId="{97F33A59-3164-46A3-981F-6BC92DFAF8EA}" type="parTrans" cxnId="{7D54C163-6BB6-411F-8A80-BA469E23276E}">
      <dgm:prSet/>
      <dgm:spPr/>
      <dgm:t>
        <a:bodyPr/>
        <a:lstStyle/>
        <a:p>
          <a:endParaRPr lang="en-US"/>
        </a:p>
      </dgm:t>
    </dgm:pt>
    <dgm:pt modelId="{028D60FB-ACCD-4C50-936D-0FC55C6AFA5C}" type="sibTrans" cxnId="{7D54C163-6BB6-411F-8A80-BA469E23276E}">
      <dgm:prSet/>
      <dgm:spPr/>
      <dgm:t>
        <a:bodyPr/>
        <a:lstStyle/>
        <a:p>
          <a:endParaRPr lang="en-US"/>
        </a:p>
      </dgm:t>
    </dgm:pt>
    <dgm:pt modelId="{7B8CBFA0-B8EA-4BE5-986B-B189E9188606}">
      <dgm:prSet/>
      <dgm:spPr/>
      <dgm:t>
        <a:bodyPr/>
        <a:lstStyle/>
        <a:p>
          <a:r>
            <a:rPr lang="en-US"/>
            <a:t>Développer des habitudes intentionnelles</a:t>
          </a:r>
        </a:p>
      </dgm:t>
    </dgm:pt>
    <dgm:pt modelId="{02B8F319-F678-4942-9926-FEE4625FEFB2}" type="parTrans" cxnId="{4B70EA25-3371-43EB-AA9F-57D6A15AA276}">
      <dgm:prSet/>
      <dgm:spPr/>
      <dgm:t>
        <a:bodyPr/>
        <a:lstStyle/>
        <a:p>
          <a:endParaRPr lang="en-US"/>
        </a:p>
      </dgm:t>
    </dgm:pt>
    <dgm:pt modelId="{2AA72EC8-81B7-4249-A02F-4AF723536E3B}" type="sibTrans" cxnId="{4B70EA25-3371-43EB-AA9F-57D6A15AA276}">
      <dgm:prSet/>
      <dgm:spPr/>
      <dgm:t>
        <a:bodyPr/>
        <a:lstStyle/>
        <a:p>
          <a:endParaRPr lang="en-US"/>
        </a:p>
      </dgm:t>
    </dgm:pt>
    <dgm:pt modelId="{178D145B-268F-42FE-9D5F-1814CC197339}">
      <dgm:prSet/>
      <dgm:spPr/>
      <dgm:t>
        <a:bodyPr/>
        <a:lstStyle/>
        <a:p>
          <a:r>
            <a:rPr lang="en-US"/>
            <a:t>Chercher la nourriture solide</a:t>
          </a:r>
        </a:p>
      </dgm:t>
    </dgm:pt>
    <dgm:pt modelId="{2F343C53-E598-4575-A7EF-0428131EF54A}" type="parTrans" cxnId="{A4FF5A40-4116-44A2-A953-7DDA7405789D}">
      <dgm:prSet/>
      <dgm:spPr/>
      <dgm:t>
        <a:bodyPr/>
        <a:lstStyle/>
        <a:p>
          <a:endParaRPr lang="en-US"/>
        </a:p>
      </dgm:t>
    </dgm:pt>
    <dgm:pt modelId="{16E966B4-5567-4722-AC87-30421A1AA9C1}" type="sibTrans" cxnId="{A4FF5A40-4116-44A2-A953-7DDA7405789D}">
      <dgm:prSet/>
      <dgm:spPr/>
      <dgm:t>
        <a:bodyPr/>
        <a:lstStyle/>
        <a:p>
          <a:endParaRPr lang="en-US"/>
        </a:p>
      </dgm:t>
    </dgm:pt>
    <dgm:pt modelId="{2EF0A994-0361-4D37-90B8-C63DD384F8D6}">
      <dgm:prSet/>
      <dgm:spPr/>
      <dgm:t>
        <a:bodyPr/>
        <a:lstStyle/>
        <a:p>
          <a:r>
            <a:rPr lang="en-US"/>
            <a:t>S’engager dans la mission</a:t>
          </a:r>
        </a:p>
      </dgm:t>
    </dgm:pt>
    <dgm:pt modelId="{578DD2C9-6235-4919-807D-60EC5D36B023}" type="parTrans" cxnId="{1A899926-786E-4012-A4B0-4A80E114613B}">
      <dgm:prSet/>
      <dgm:spPr/>
      <dgm:t>
        <a:bodyPr/>
        <a:lstStyle/>
        <a:p>
          <a:endParaRPr lang="en-US"/>
        </a:p>
      </dgm:t>
    </dgm:pt>
    <dgm:pt modelId="{52C488D7-8262-42F5-9B54-48D6131CD948}" type="sibTrans" cxnId="{1A899926-786E-4012-A4B0-4A80E114613B}">
      <dgm:prSet/>
      <dgm:spPr/>
      <dgm:t>
        <a:bodyPr/>
        <a:lstStyle/>
        <a:p>
          <a:endParaRPr lang="en-US"/>
        </a:p>
      </dgm:t>
    </dgm:pt>
    <dgm:pt modelId="{F4E9072D-0A0E-4BD0-89EF-06C80F2744D5}">
      <dgm:prSet/>
      <dgm:spPr/>
      <dgm:t>
        <a:bodyPr/>
        <a:lstStyle/>
        <a:p>
          <a:r>
            <a:rPr lang="en-US"/>
            <a:t>Évaluer régulièrement</a:t>
          </a:r>
        </a:p>
      </dgm:t>
    </dgm:pt>
    <dgm:pt modelId="{19D195A3-6C3D-42C6-8379-FF5EC8351A21}" type="parTrans" cxnId="{03EF2713-E0AA-4997-832D-FD5A7A8CB0A8}">
      <dgm:prSet/>
      <dgm:spPr/>
      <dgm:t>
        <a:bodyPr/>
        <a:lstStyle/>
        <a:p>
          <a:endParaRPr lang="en-US"/>
        </a:p>
      </dgm:t>
    </dgm:pt>
    <dgm:pt modelId="{628D2504-D66F-4A9E-A702-15F58ED8E557}" type="sibTrans" cxnId="{03EF2713-E0AA-4997-832D-FD5A7A8CB0A8}">
      <dgm:prSet/>
      <dgm:spPr/>
      <dgm:t>
        <a:bodyPr/>
        <a:lstStyle/>
        <a:p>
          <a:endParaRPr lang="en-US"/>
        </a:p>
      </dgm:t>
    </dgm:pt>
    <dgm:pt modelId="{09A95925-AA74-E649-B469-93EF7DA727C3}" type="pres">
      <dgm:prSet presAssocID="{BB7D3620-0A35-4151-8AC0-C874B11AD3AD}" presName="outerComposite" presStyleCnt="0">
        <dgm:presLayoutVars>
          <dgm:chMax val="5"/>
          <dgm:dir/>
          <dgm:resizeHandles val="exact"/>
        </dgm:presLayoutVars>
      </dgm:prSet>
      <dgm:spPr/>
    </dgm:pt>
    <dgm:pt modelId="{2ECAA014-CE08-DE48-BE86-6B0C254AFC69}" type="pres">
      <dgm:prSet presAssocID="{BB7D3620-0A35-4151-8AC0-C874B11AD3AD}" presName="dummyMaxCanvas" presStyleCnt="0">
        <dgm:presLayoutVars/>
      </dgm:prSet>
      <dgm:spPr/>
    </dgm:pt>
    <dgm:pt modelId="{5C028B52-E7BE-7B4E-B12F-239630E4DEB7}" type="pres">
      <dgm:prSet presAssocID="{BB7D3620-0A35-4151-8AC0-C874B11AD3AD}" presName="FiveNodes_1" presStyleLbl="node1" presStyleIdx="0" presStyleCnt="5">
        <dgm:presLayoutVars>
          <dgm:bulletEnabled val="1"/>
        </dgm:presLayoutVars>
      </dgm:prSet>
      <dgm:spPr/>
    </dgm:pt>
    <dgm:pt modelId="{BC134767-E257-B640-86F4-2732A4861B6A}" type="pres">
      <dgm:prSet presAssocID="{BB7D3620-0A35-4151-8AC0-C874B11AD3AD}" presName="FiveNodes_2" presStyleLbl="node1" presStyleIdx="1" presStyleCnt="5">
        <dgm:presLayoutVars>
          <dgm:bulletEnabled val="1"/>
        </dgm:presLayoutVars>
      </dgm:prSet>
      <dgm:spPr/>
    </dgm:pt>
    <dgm:pt modelId="{80E46E8D-A796-EE43-8653-7193E1F61BF6}" type="pres">
      <dgm:prSet presAssocID="{BB7D3620-0A35-4151-8AC0-C874B11AD3AD}" presName="FiveNodes_3" presStyleLbl="node1" presStyleIdx="2" presStyleCnt="5">
        <dgm:presLayoutVars>
          <dgm:bulletEnabled val="1"/>
        </dgm:presLayoutVars>
      </dgm:prSet>
      <dgm:spPr/>
    </dgm:pt>
    <dgm:pt modelId="{7928F141-1A73-E743-A368-129968256FF2}" type="pres">
      <dgm:prSet presAssocID="{BB7D3620-0A35-4151-8AC0-C874B11AD3AD}" presName="FiveNodes_4" presStyleLbl="node1" presStyleIdx="3" presStyleCnt="5">
        <dgm:presLayoutVars>
          <dgm:bulletEnabled val="1"/>
        </dgm:presLayoutVars>
      </dgm:prSet>
      <dgm:spPr/>
    </dgm:pt>
    <dgm:pt modelId="{4DE3CC3E-73F1-C749-BE9E-71098258CE07}" type="pres">
      <dgm:prSet presAssocID="{BB7D3620-0A35-4151-8AC0-C874B11AD3AD}" presName="FiveNodes_5" presStyleLbl="node1" presStyleIdx="4" presStyleCnt="5">
        <dgm:presLayoutVars>
          <dgm:bulletEnabled val="1"/>
        </dgm:presLayoutVars>
      </dgm:prSet>
      <dgm:spPr/>
    </dgm:pt>
    <dgm:pt modelId="{269FFA60-1CA0-BE4B-9D5A-D86741A1CF4E}" type="pres">
      <dgm:prSet presAssocID="{BB7D3620-0A35-4151-8AC0-C874B11AD3AD}" presName="FiveConn_1-2" presStyleLbl="fgAccFollowNode1" presStyleIdx="0" presStyleCnt="4">
        <dgm:presLayoutVars>
          <dgm:bulletEnabled val="1"/>
        </dgm:presLayoutVars>
      </dgm:prSet>
      <dgm:spPr/>
    </dgm:pt>
    <dgm:pt modelId="{0263D7CB-7653-9648-88AA-9536047844FD}" type="pres">
      <dgm:prSet presAssocID="{BB7D3620-0A35-4151-8AC0-C874B11AD3AD}" presName="FiveConn_2-3" presStyleLbl="fgAccFollowNode1" presStyleIdx="1" presStyleCnt="4">
        <dgm:presLayoutVars>
          <dgm:bulletEnabled val="1"/>
        </dgm:presLayoutVars>
      </dgm:prSet>
      <dgm:spPr/>
    </dgm:pt>
    <dgm:pt modelId="{A5EADC4E-8923-FE43-B84A-84F4D9E07A2B}" type="pres">
      <dgm:prSet presAssocID="{BB7D3620-0A35-4151-8AC0-C874B11AD3AD}" presName="FiveConn_3-4" presStyleLbl="fgAccFollowNode1" presStyleIdx="2" presStyleCnt="4">
        <dgm:presLayoutVars>
          <dgm:bulletEnabled val="1"/>
        </dgm:presLayoutVars>
      </dgm:prSet>
      <dgm:spPr/>
    </dgm:pt>
    <dgm:pt modelId="{433C84E1-5D0C-654F-A880-72D814FCA982}" type="pres">
      <dgm:prSet presAssocID="{BB7D3620-0A35-4151-8AC0-C874B11AD3AD}" presName="FiveConn_4-5" presStyleLbl="fgAccFollowNode1" presStyleIdx="3" presStyleCnt="4">
        <dgm:presLayoutVars>
          <dgm:bulletEnabled val="1"/>
        </dgm:presLayoutVars>
      </dgm:prSet>
      <dgm:spPr/>
    </dgm:pt>
    <dgm:pt modelId="{EA447A33-F199-0541-A060-08CA68FBEE59}" type="pres">
      <dgm:prSet presAssocID="{BB7D3620-0A35-4151-8AC0-C874B11AD3AD}" presName="FiveNodes_1_text" presStyleLbl="node1" presStyleIdx="4" presStyleCnt="5">
        <dgm:presLayoutVars>
          <dgm:bulletEnabled val="1"/>
        </dgm:presLayoutVars>
      </dgm:prSet>
      <dgm:spPr/>
    </dgm:pt>
    <dgm:pt modelId="{599F1DC0-5E16-DA4D-ADD2-9DB15B990EC9}" type="pres">
      <dgm:prSet presAssocID="{BB7D3620-0A35-4151-8AC0-C874B11AD3AD}" presName="FiveNodes_2_text" presStyleLbl="node1" presStyleIdx="4" presStyleCnt="5">
        <dgm:presLayoutVars>
          <dgm:bulletEnabled val="1"/>
        </dgm:presLayoutVars>
      </dgm:prSet>
      <dgm:spPr/>
    </dgm:pt>
    <dgm:pt modelId="{9D7CB747-0E4A-274C-9633-6EB7372BA31F}" type="pres">
      <dgm:prSet presAssocID="{BB7D3620-0A35-4151-8AC0-C874B11AD3AD}" presName="FiveNodes_3_text" presStyleLbl="node1" presStyleIdx="4" presStyleCnt="5">
        <dgm:presLayoutVars>
          <dgm:bulletEnabled val="1"/>
        </dgm:presLayoutVars>
      </dgm:prSet>
      <dgm:spPr/>
    </dgm:pt>
    <dgm:pt modelId="{26E8084F-F482-C444-89A4-CC55AB3B4D35}" type="pres">
      <dgm:prSet presAssocID="{BB7D3620-0A35-4151-8AC0-C874B11AD3AD}" presName="FiveNodes_4_text" presStyleLbl="node1" presStyleIdx="4" presStyleCnt="5">
        <dgm:presLayoutVars>
          <dgm:bulletEnabled val="1"/>
        </dgm:presLayoutVars>
      </dgm:prSet>
      <dgm:spPr/>
    </dgm:pt>
    <dgm:pt modelId="{79D22ADD-FF24-DE42-B747-030A9191F038}" type="pres">
      <dgm:prSet presAssocID="{BB7D3620-0A35-4151-8AC0-C874B11AD3AD}" presName="FiveNodes_5_text" presStyleLbl="node1" presStyleIdx="4" presStyleCnt="5">
        <dgm:presLayoutVars>
          <dgm:bulletEnabled val="1"/>
        </dgm:presLayoutVars>
      </dgm:prSet>
      <dgm:spPr/>
    </dgm:pt>
  </dgm:ptLst>
  <dgm:cxnLst>
    <dgm:cxn modelId="{FFEF7105-D43E-3144-AF9F-B7A4F7BD4265}" type="presOf" srcId="{2EF0A994-0361-4D37-90B8-C63DD384F8D6}" destId="{26E8084F-F482-C444-89A4-CC55AB3B4D35}" srcOrd="1" destOrd="0" presId="urn:microsoft.com/office/officeart/2005/8/layout/vProcess5"/>
    <dgm:cxn modelId="{03EF2713-E0AA-4997-832D-FD5A7A8CB0A8}" srcId="{BB7D3620-0A35-4151-8AC0-C874B11AD3AD}" destId="{F4E9072D-0A0E-4BD0-89EF-06C80F2744D5}" srcOrd="4" destOrd="0" parTransId="{19D195A3-6C3D-42C6-8379-FF5EC8351A21}" sibTransId="{628D2504-D66F-4A9E-A702-15F58ED8E557}"/>
    <dgm:cxn modelId="{C2BF9516-9F18-CB40-9FFC-774E1C1096B8}" type="presOf" srcId="{52C488D7-8262-42F5-9B54-48D6131CD948}" destId="{433C84E1-5D0C-654F-A880-72D814FCA982}" srcOrd="0" destOrd="0" presId="urn:microsoft.com/office/officeart/2005/8/layout/vProcess5"/>
    <dgm:cxn modelId="{726C7817-792E-A042-AECB-D076EF7832AB}" type="presOf" srcId="{F4E9072D-0A0E-4BD0-89EF-06C80F2744D5}" destId="{4DE3CC3E-73F1-C749-BE9E-71098258CE07}" srcOrd="0" destOrd="0" presId="urn:microsoft.com/office/officeart/2005/8/layout/vProcess5"/>
    <dgm:cxn modelId="{4B70EA25-3371-43EB-AA9F-57D6A15AA276}" srcId="{BB7D3620-0A35-4151-8AC0-C874B11AD3AD}" destId="{7B8CBFA0-B8EA-4BE5-986B-B189E9188606}" srcOrd="1" destOrd="0" parTransId="{02B8F319-F678-4942-9926-FEE4625FEFB2}" sibTransId="{2AA72EC8-81B7-4249-A02F-4AF723536E3B}"/>
    <dgm:cxn modelId="{1A899926-786E-4012-A4B0-4A80E114613B}" srcId="{BB7D3620-0A35-4151-8AC0-C874B11AD3AD}" destId="{2EF0A994-0361-4D37-90B8-C63DD384F8D6}" srcOrd="3" destOrd="0" parTransId="{578DD2C9-6235-4919-807D-60EC5D36B023}" sibTransId="{52C488D7-8262-42F5-9B54-48D6131CD948}"/>
    <dgm:cxn modelId="{03431037-A083-6443-9234-CE6FB055AF32}" type="presOf" srcId="{16E966B4-5567-4722-AC87-30421A1AA9C1}" destId="{A5EADC4E-8923-FE43-B84A-84F4D9E07A2B}" srcOrd="0" destOrd="0" presId="urn:microsoft.com/office/officeart/2005/8/layout/vProcess5"/>
    <dgm:cxn modelId="{06267637-EE32-8543-9207-90DE9B173847}" type="presOf" srcId="{0460832D-376D-40FD-BEC2-0D3F857EDD75}" destId="{EA447A33-F199-0541-A060-08CA68FBEE59}" srcOrd="1" destOrd="0" presId="urn:microsoft.com/office/officeart/2005/8/layout/vProcess5"/>
    <dgm:cxn modelId="{A4FF5A40-4116-44A2-A953-7DDA7405789D}" srcId="{BB7D3620-0A35-4151-8AC0-C874B11AD3AD}" destId="{178D145B-268F-42FE-9D5F-1814CC197339}" srcOrd="2" destOrd="0" parTransId="{2F343C53-E598-4575-A7EF-0428131EF54A}" sibTransId="{16E966B4-5567-4722-AC87-30421A1AA9C1}"/>
    <dgm:cxn modelId="{A8383743-18EB-2040-9ED1-5A665D7552D4}" type="presOf" srcId="{178D145B-268F-42FE-9D5F-1814CC197339}" destId="{9D7CB747-0E4A-274C-9633-6EB7372BA31F}" srcOrd="1" destOrd="0" presId="urn:microsoft.com/office/officeart/2005/8/layout/vProcess5"/>
    <dgm:cxn modelId="{C811A458-5529-334E-A670-EC705800424D}" type="presOf" srcId="{2EF0A994-0361-4D37-90B8-C63DD384F8D6}" destId="{7928F141-1A73-E743-A368-129968256FF2}" srcOrd="0" destOrd="0" presId="urn:microsoft.com/office/officeart/2005/8/layout/vProcess5"/>
    <dgm:cxn modelId="{7D54C163-6BB6-411F-8A80-BA469E23276E}" srcId="{BB7D3620-0A35-4151-8AC0-C874B11AD3AD}" destId="{0460832D-376D-40FD-BEC2-0D3F857EDD75}" srcOrd="0" destOrd="0" parTransId="{97F33A59-3164-46A3-981F-6BC92DFAF8EA}" sibTransId="{028D60FB-ACCD-4C50-936D-0FC55C6AFA5C}"/>
    <dgm:cxn modelId="{F2F88865-09EC-E14C-9645-77BFC260A606}" type="presOf" srcId="{0460832D-376D-40FD-BEC2-0D3F857EDD75}" destId="{5C028B52-E7BE-7B4E-B12F-239630E4DEB7}" srcOrd="0" destOrd="0" presId="urn:microsoft.com/office/officeart/2005/8/layout/vProcess5"/>
    <dgm:cxn modelId="{9857FE74-D167-7F46-AE03-435FA7D18A8C}" type="presOf" srcId="{7B8CBFA0-B8EA-4BE5-986B-B189E9188606}" destId="{599F1DC0-5E16-DA4D-ADD2-9DB15B990EC9}" srcOrd="1" destOrd="0" presId="urn:microsoft.com/office/officeart/2005/8/layout/vProcess5"/>
    <dgm:cxn modelId="{22C0F491-A453-CB44-89C5-7314B9B1CC06}" type="presOf" srcId="{7B8CBFA0-B8EA-4BE5-986B-B189E9188606}" destId="{BC134767-E257-B640-86F4-2732A4861B6A}" srcOrd="0" destOrd="0" presId="urn:microsoft.com/office/officeart/2005/8/layout/vProcess5"/>
    <dgm:cxn modelId="{76DB89D7-1279-0B44-88C8-2683AE011A0C}" type="presOf" srcId="{2AA72EC8-81B7-4249-A02F-4AF723536E3B}" destId="{0263D7CB-7653-9648-88AA-9536047844FD}" srcOrd="0" destOrd="0" presId="urn:microsoft.com/office/officeart/2005/8/layout/vProcess5"/>
    <dgm:cxn modelId="{1DC7F6DD-5B1C-634F-B15D-87F611B35AAF}" type="presOf" srcId="{028D60FB-ACCD-4C50-936D-0FC55C6AFA5C}" destId="{269FFA60-1CA0-BE4B-9D5A-D86741A1CF4E}" srcOrd="0" destOrd="0" presId="urn:microsoft.com/office/officeart/2005/8/layout/vProcess5"/>
    <dgm:cxn modelId="{825382EB-6346-6B48-8BCB-345F9FE69CDE}" type="presOf" srcId="{178D145B-268F-42FE-9D5F-1814CC197339}" destId="{80E46E8D-A796-EE43-8653-7193E1F61BF6}" srcOrd="0" destOrd="0" presId="urn:microsoft.com/office/officeart/2005/8/layout/vProcess5"/>
    <dgm:cxn modelId="{5DFA5BED-01A4-5540-897F-C4EE8861537D}" type="presOf" srcId="{F4E9072D-0A0E-4BD0-89EF-06C80F2744D5}" destId="{79D22ADD-FF24-DE42-B747-030A9191F038}" srcOrd="1" destOrd="0" presId="urn:microsoft.com/office/officeart/2005/8/layout/vProcess5"/>
    <dgm:cxn modelId="{3D43B0F0-516E-8542-AA54-FF9FBDD7BEEB}" type="presOf" srcId="{BB7D3620-0A35-4151-8AC0-C874B11AD3AD}" destId="{09A95925-AA74-E649-B469-93EF7DA727C3}" srcOrd="0" destOrd="0" presId="urn:microsoft.com/office/officeart/2005/8/layout/vProcess5"/>
    <dgm:cxn modelId="{4E16D95C-45B0-B942-8268-19BF68871235}" type="presParOf" srcId="{09A95925-AA74-E649-B469-93EF7DA727C3}" destId="{2ECAA014-CE08-DE48-BE86-6B0C254AFC69}" srcOrd="0" destOrd="0" presId="urn:microsoft.com/office/officeart/2005/8/layout/vProcess5"/>
    <dgm:cxn modelId="{7F9AC24B-DB47-1341-B940-458FFA5C8972}" type="presParOf" srcId="{09A95925-AA74-E649-B469-93EF7DA727C3}" destId="{5C028B52-E7BE-7B4E-B12F-239630E4DEB7}" srcOrd="1" destOrd="0" presId="urn:microsoft.com/office/officeart/2005/8/layout/vProcess5"/>
    <dgm:cxn modelId="{D5906986-F1FB-054C-B3B7-1D88FC856390}" type="presParOf" srcId="{09A95925-AA74-E649-B469-93EF7DA727C3}" destId="{BC134767-E257-B640-86F4-2732A4861B6A}" srcOrd="2" destOrd="0" presId="urn:microsoft.com/office/officeart/2005/8/layout/vProcess5"/>
    <dgm:cxn modelId="{A08734D8-6BAD-CF43-B6F6-6D4A0EF4C629}" type="presParOf" srcId="{09A95925-AA74-E649-B469-93EF7DA727C3}" destId="{80E46E8D-A796-EE43-8653-7193E1F61BF6}" srcOrd="3" destOrd="0" presId="urn:microsoft.com/office/officeart/2005/8/layout/vProcess5"/>
    <dgm:cxn modelId="{25F87BDA-D816-074F-947D-E5EAF8F2446A}" type="presParOf" srcId="{09A95925-AA74-E649-B469-93EF7DA727C3}" destId="{7928F141-1A73-E743-A368-129968256FF2}" srcOrd="4" destOrd="0" presId="urn:microsoft.com/office/officeart/2005/8/layout/vProcess5"/>
    <dgm:cxn modelId="{EFFDA72C-644C-624B-BE28-517C10988EC5}" type="presParOf" srcId="{09A95925-AA74-E649-B469-93EF7DA727C3}" destId="{4DE3CC3E-73F1-C749-BE9E-71098258CE07}" srcOrd="5" destOrd="0" presId="urn:microsoft.com/office/officeart/2005/8/layout/vProcess5"/>
    <dgm:cxn modelId="{1D324E64-90B0-E442-811E-36085B5F0416}" type="presParOf" srcId="{09A95925-AA74-E649-B469-93EF7DA727C3}" destId="{269FFA60-1CA0-BE4B-9D5A-D86741A1CF4E}" srcOrd="6" destOrd="0" presId="urn:microsoft.com/office/officeart/2005/8/layout/vProcess5"/>
    <dgm:cxn modelId="{3CA6C50A-8E61-C84F-8A66-6475D896C29B}" type="presParOf" srcId="{09A95925-AA74-E649-B469-93EF7DA727C3}" destId="{0263D7CB-7653-9648-88AA-9536047844FD}" srcOrd="7" destOrd="0" presId="urn:microsoft.com/office/officeart/2005/8/layout/vProcess5"/>
    <dgm:cxn modelId="{391AC893-1F9C-C647-B60B-8ED27607903E}" type="presParOf" srcId="{09A95925-AA74-E649-B469-93EF7DA727C3}" destId="{A5EADC4E-8923-FE43-B84A-84F4D9E07A2B}" srcOrd="8" destOrd="0" presId="urn:microsoft.com/office/officeart/2005/8/layout/vProcess5"/>
    <dgm:cxn modelId="{E70A10D4-EF9F-3B4C-883D-A61E86A527DD}" type="presParOf" srcId="{09A95925-AA74-E649-B469-93EF7DA727C3}" destId="{433C84E1-5D0C-654F-A880-72D814FCA982}" srcOrd="9" destOrd="0" presId="urn:microsoft.com/office/officeart/2005/8/layout/vProcess5"/>
    <dgm:cxn modelId="{1A2FF540-8D50-1F41-A40A-B42CF205F28B}" type="presParOf" srcId="{09A95925-AA74-E649-B469-93EF7DA727C3}" destId="{EA447A33-F199-0541-A060-08CA68FBEE59}" srcOrd="10" destOrd="0" presId="urn:microsoft.com/office/officeart/2005/8/layout/vProcess5"/>
    <dgm:cxn modelId="{689EA4CB-2E42-7046-94B6-05756223B440}" type="presParOf" srcId="{09A95925-AA74-E649-B469-93EF7DA727C3}" destId="{599F1DC0-5E16-DA4D-ADD2-9DB15B990EC9}" srcOrd="11" destOrd="0" presId="urn:microsoft.com/office/officeart/2005/8/layout/vProcess5"/>
    <dgm:cxn modelId="{19066815-DE85-C643-99C8-FB80B91D0B9C}" type="presParOf" srcId="{09A95925-AA74-E649-B469-93EF7DA727C3}" destId="{9D7CB747-0E4A-274C-9633-6EB7372BA31F}" srcOrd="12" destOrd="0" presId="urn:microsoft.com/office/officeart/2005/8/layout/vProcess5"/>
    <dgm:cxn modelId="{221640DB-B0AA-BD4F-8D74-B81FDD58A74B}" type="presParOf" srcId="{09A95925-AA74-E649-B469-93EF7DA727C3}" destId="{26E8084F-F482-C444-89A4-CC55AB3B4D35}" srcOrd="13" destOrd="0" presId="urn:microsoft.com/office/officeart/2005/8/layout/vProcess5"/>
    <dgm:cxn modelId="{26F5A76A-5BC1-6C4A-8085-4AD2ED160641}" type="presParOf" srcId="{09A95925-AA74-E649-B469-93EF7DA727C3}" destId="{79D22ADD-FF24-DE42-B747-030A9191F03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B09590-3CB2-4551-AE45-A4BF1056A5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A4B6FC-A23E-499C-A1F7-847508E4379B}">
      <dgm:prSet/>
      <dgm:spPr/>
      <dgm:t>
        <a:bodyPr/>
        <a:lstStyle/>
        <a:p>
          <a:r>
            <a:rPr lang="en-US" dirty="0"/>
            <a:t>« Tendons vers la </a:t>
          </a:r>
          <a:r>
            <a:rPr lang="en-US" dirty="0" err="1"/>
            <a:t>maturité</a:t>
          </a:r>
          <a:r>
            <a:rPr lang="en-US" dirty="0"/>
            <a:t> » (</a:t>
          </a:r>
          <a:r>
            <a:rPr lang="en-US" dirty="0" err="1"/>
            <a:t>Hébreux</a:t>
          </a:r>
          <a:r>
            <a:rPr lang="en-US" dirty="0"/>
            <a:t> 6)</a:t>
          </a:r>
        </a:p>
      </dgm:t>
    </dgm:pt>
    <dgm:pt modelId="{BDC7B850-F4E4-4745-88C4-483F7CF06001}" type="parTrans" cxnId="{00342048-DF4A-4AA5-85A5-233255066E09}">
      <dgm:prSet/>
      <dgm:spPr/>
      <dgm:t>
        <a:bodyPr/>
        <a:lstStyle/>
        <a:p>
          <a:endParaRPr lang="en-US"/>
        </a:p>
      </dgm:t>
    </dgm:pt>
    <dgm:pt modelId="{B4E4458E-3B85-4455-9997-65BE268563C3}" type="sibTrans" cxnId="{00342048-DF4A-4AA5-85A5-233255066E09}">
      <dgm:prSet/>
      <dgm:spPr/>
      <dgm:t>
        <a:bodyPr/>
        <a:lstStyle/>
        <a:p>
          <a:endParaRPr lang="en-US"/>
        </a:p>
      </dgm:t>
    </dgm:pt>
    <dgm:pt modelId="{368404EC-1FFB-48DC-A272-860EBBBDC6AB}">
      <dgm:prSet/>
      <dgm:spPr/>
      <dgm:t>
        <a:bodyPr/>
        <a:lstStyle/>
        <a:p>
          <a:r>
            <a:rPr lang="en-US"/>
            <a:t>Elle est réellement possible ici-bas</a:t>
          </a:r>
        </a:p>
      </dgm:t>
    </dgm:pt>
    <dgm:pt modelId="{FAF62F77-2D02-4A06-A934-7F20DB824E6E}" type="parTrans" cxnId="{70286AB1-3BAE-4040-8CE2-2031381E39C7}">
      <dgm:prSet/>
      <dgm:spPr/>
      <dgm:t>
        <a:bodyPr/>
        <a:lstStyle/>
        <a:p>
          <a:endParaRPr lang="en-US"/>
        </a:p>
      </dgm:t>
    </dgm:pt>
    <dgm:pt modelId="{AEF69635-2F74-4BCB-82F2-84E4C561B7EF}" type="sibTrans" cxnId="{70286AB1-3BAE-4040-8CE2-2031381E39C7}">
      <dgm:prSet/>
      <dgm:spPr/>
      <dgm:t>
        <a:bodyPr/>
        <a:lstStyle/>
        <a:p>
          <a:endParaRPr lang="en-US"/>
        </a:p>
      </dgm:t>
    </dgm:pt>
    <dgm:pt modelId="{B7BF9E74-7270-4E4B-84DF-40E255024119}">
      <dgm:prSet/>
      <dgm:spPr/>
      <dgm:t>
        <a:bodyPr/>
        <a:lstStyle/>
        <a:p>
          <a:r>
            <a:rPr lang="en-US"/>
            <a:t>Courons pour remporter le prix (Phil 3.12)</a:t>
          </a:r>
        </a:p>
      </dgm:t>
    </dgm:pt>
    <dgm:pt modelId="{F5CE2CA1-741F-4138-BC61-DC92D16536D2}" type="parTrans" cxnId="{D3FF0899-F876-4335-B7B4-42FC608840FE}">
      <dgm:prSet/>
      <dgm:spPr/>
      <dgm:t>
        <a:bodyPr/>
        <a:lstStyle/>
        <a:p>
          <a:endParaRPr lang="en-US"/>
        </a:p>
      </dgm:t>
    </dgm:pt>
    <dgm:pt modelId="{661C8B44-D506-4FC3-B011-B95EDC830D4C}" type="sibTrans" cxnId="{D3FF0899-F876-4335-B7B4-42FC608840FE}">
      <dgm:prSet/>
      <dgm:spPr/>
      <dgm:t>
        <a:bodyPr/>
        <a:lstStyle/>
        <a:p>
          <a:endParaRPr lang="en-US"/>
        </a:p>
      </dgm:t>
    </dgm:pt>
    <dgm:pt modelId="{F24AA799-E35A-41D8-B154-2F9C7A867D9F}">
      <dgm:prSet/>
      <dgm:spPr/>
      <dgm:t>
        <a:bodyPr/>
        <a:lstStyle/>
        <a:p>
          <a:r>
            <a:rPr lang="en-US"/>
            <a:t>La maturité : ressembler à Christ</a:t>
          </a:r>
        </a:p>
      </dgm:t>
    </dgm:pt>
    <dgm:pt modelId="{11ACCC0B-94BE-423F-88AF-F4A4DC537312}" type="parTrans" cxnId="{FB765CB3-A09F-40F2-AB2E-9663A552F433}">
      <dgm:prSet/>
      <dgm:spPr/>
      <dgm:t>
        <a:bodyPr/>
        <a:lstStyle/>
        <a:p>
          <a:endParaRPr lang="en-US"/>
        </a:p>
      </dgm:t>
    </dgm:pt>
    <dgm:pt modelId="{BE636021-4C85-457B-873D-02048A9F290B}" type="sibTrans" cxnId="{FB765CB3-A09F-40F2-AB2E-9663A552F433}">
      <dgm:prSet/>
      <dgm:spPr/>
      <dgm:t>
        <a:bodyPr/>
        <a:lstStyle/>
        <a:p>
          <a:endParaRPr lang="en-US"/>
        </a:p>
      </dgm:t>
    </dgm:pt>
    <dgm:pt modelId="{9587A64A-7BD2-F941-8DC5-E739A7662C01}" type="pres">
      <dgm:prSet presAssocID="{2EB09590-3CB2-4551-AE45-A4BF1056A57F}" presName="linear" presStyleCnt="0">
        <dgm:presLayoutVars>
          <dgm:animLvl val="lvl"/>
          <dgm:resizeHandles val="exact"/>
        </dgm:presLayoutVars>
      </dgm:prSet>
      <dgm:spPr/>
    </dgm:pt>
    <dgm:pt modelId="{76F773A0-CDDE-214B-87AD-4EA4E2B712F5}" type="pres">
      <dgm:prSet presAssocID="{B4A4B6FC-A23E-499C-A1F7-847508E4379B}" presName="parentText" presStyleLbl="node1" presStyleIdx="0" presStyleCnt="4">
        <dgm:presLayoutVars>
          <dgm:chMax val="0"/>
          <dgm:bulletEnabled val="1"/>
        </dgm:presLayoutVars>
      </dgm:prSet>
      <dgm:spPr/>
    </dgm:pt>
    <dgm:pt modelId="{E0C11961-24CB-1A4C-933C-3CC457C35359}" type="pres">
      <dgm:prSet presAssocID="{B4E4458E-3B85-4455-9997-65BE268563C3}" presName="spacer" presStyleCnt="0"/>
      <dgm:spPr/>
    </dgm:pt>
    <dgm:pt modelId="{B71A11B1-39C0-AE46-994A-854A53E38B58}" type="pres">
      <dgm:prSet presAssocID="{368404EC-1FFB-48DC-A272-860EBBBDC6AB}" presName="parentText" presStyleLbl="node1" presStyleIdx="1" presStyleCnt="4">
        <dgm:presLayoutVars>
          <dgm:chMax val="0"/>
          <dgm:bulletEnabled val="1"/>
        </dgm:presLayoutVars>
      </dgm:prSet>
      <dgm:spPr/>
    </dgm:pt>
    <dgm:pt modelId="{36A11318-21B6-F24A-AB75-236146C179B1}" type="pres">
      <dgm:prSet presAssocID="{AEF69635-2F74-4BCB-82F2-84E4C561B7EF}" presName="spacer" presStyleCnt="0"/>
      <dgm:spPr/>
    </dgm:pt>
    <dgm:pt modelId="{A4DB1135-83DA-9246-8F41-DDF47C4C1328}" type="pres">
      <dgm:prSet presAssocID="{B7BF9E74-7270-4E4B-84DF-40E255024119}" presName="parentText" presStyleLbl="node1" presStyleIdx="2" presStyleCnt="4">
        <dgm:presLayoutVars>
          <dgm:chMax val="0"/>
          <dgm:bulletEnabled val="1"/>
        </dgm:presLayoutVars>
      </dgm:prSet>
      <dgm:spPr/>
    </dgm:pt>
    <dgm:pt modelId="{C23135B4-296E-D243-AC7D-EE895E4B992A}" type="pres">
      <dgm:prSet presAssocID="{661C8B44-D506-4FC3-B011-B95EDC830D4C}" presName="spacer" presStyleCnt="0"/>
      <dgm:spPr/>
    </dgm:pt>
    <dgm:pt modelId="{E88F5B98-B1C2-E948-AFEF-116FCE89ACB7}" type="pres">
      <dgm:prSet presAssocID="{F24AA799-E35A-41D8-B154-2F9C7A867D9F}" presName="parentText" presStyleLbl="node1" presStyleIdx="3" presStyleCnt="4">
        <dgm:presLayoutVars>
          <dgm:chMax val="0"/>
          <dgm:bulletEnabled val="1"/>
        </dgm:presLayoutVars>
      </dgm:prSet>
      <dgm:spPr/>
    </dgm:pt>
  </dgm:ptLst>
  <dgm:cxnLst>
    <dgm:cxn modelId="{00342048-DF4A-4AA5-85A5-233255066E09}" srcId="{2EB09590-3CB2-4551-AE45-A4BF1056A57F}" destId="{B4A4B6FC-A23E-499C-A1F7-847508E4379B}" srcOrd="0" destOrd="0" parTransId="{BDC7B850-F4E4-4745-88C4-483F7CF06001}" sibTransId="{B4E4458E-3B85-4455-9997-65BE268563C3}"/>
    <dgm:cxn modelId="{54F4CD61-EA85-F246-B02F-9E416E51E540}" type="presOf" srcId="{2EB09590-3CB2-4551-AE45-A4BF1056A57F}" destId="{9587A64A-7BD2-F941-8DC5-E739A7662C01}" srcOrd="0" destOrd="0" presId="urn:microsoft.com/office/officeart/2005/8/layout/vList2"/>
    <dgm:cxn modelId="{6DE19D84-4731-0B4F-B303-707FAB8E2CD5}" type="presOf" srcId="{368404EC-1FFB-48DC-A272-860EBBBDC6AB}" destId="{B71A11B1-39C0-AE46-994A-854A53E38B58}" srcOrd="0" destOrd="0" presId="urn:microsoft.com/office/officeart/2005/8/layout/vList2"/>
    <dgm:cxn modelId="{D3FF0899-F876-4335-B7B4-42FC608840FE}" srcId="{2EB09590-3CB2-4551-AE45-A4BF1056A57F}" destId="{B7BF9E74-7270-4E4B-84DF-40E255024119}" srcOrd="2" destOrd="0" parTransId="{F5CE2CA1-741F-4138-BC61-DC92D16536D2}" sibTransId="{661C8B44-D506-4FC3-B011-B95EDC830D4C}"/>
    <dgm:cxn modelId="{6B357F99-A951-CC48-887D-E1DDFB4BEE3F}" type="presOf" srcId="{B7BF9E74-7270-4E4B-84DF-40E255024119}" destId="{A4DB1135-83DA-9246-8F41-DDF47C4C1328}" srcOrd="0" destOrd="0" presId="urn:microsoft.com/office/officeart/2005/8/layout/vList2"/>
    <dgm:cxn modelId="{70286AB1-3BAE-4040-8CE2-2031381E39C7}" srcId="{2EB09590-3CB2-4551-AE45-A4BF1056A57F}" destId="{368404EC-1FFB-48DC-A272-860EBBBDC6AB}" srcOrd="1" destOrd="0" parTransId="{FAF62F77-2D02-4A06-A934-7F20DB824E6E}" sibTransId="{AEF69635-2F74-4BCB-82F2-84E4C561B7EF}"/>
    <dgm:cxn modelId="{FB765CB3-A09F-40F2-AB2E-9663A552F433}" srcId="{2EB09590-3CB2-4551-AE45-A4BF1056A57F}" destId="{F24AA799-E35A-41D8-B154-2F9C7A867D9F}" srcOrd="3" destOrd="0" parTransId="{11ACCC0B-94BE-423F-88AF-F4A4DC537312}" sibTransId="{BE636021-4C85-457B-873D-02048A9F290B}"/>
    <dgm:cxn modelId="{E768C8DD-EAFE-DA46-99C2-A23C9F7E0C93}" type="presOf" srcId="{F24AA799-E35A-41D8-B154-2F9C7A867D9F}" destId="{E88F5B98-B1C2-E948-AFEF-116FCE89ACB7}" srcOrd="0" destOrd="0" presId="urn:microsoft.com/office/officeart/2005/8/layout/vList2"/>
    <dgm:cxn modelId="{149CB1ED-1E17-E144-BE3F-8738B22F1347}" type="presOf" srcId="{B4A4B6FC-A23E-499C-A1F7-847508E4379B}" destId="{76F773A0-CDDE-214B-87AD-4EA4E2B712F5}" srcOrd="0" destOrd="0" presId="urn:microsoft.com/office/officeart/2005/8/layout/vList2"/>
    <dgm:cxn modelId="{B40B509E-11E1-A744-9C49-7E87A7119774}" type="presParOf" srcId="{9587A64A-7BD2-F941-8DC5-E739A7662C01}" destId="{76F773A0-CDDE-214B-87AD-4EA4E2B712F5}" srcOrd="0" destOrd="0" presId="urn:microsoft.com/office/officeart/2005/8/layout/vList2"/>
    <dgm:cxn modelId="{9F416CC3-0D7E-064D-B5D6-400FEEA71D3D}" type="presParOf" srcId="{9587A64A-7BD2-F941-8DC5-E739A7662C01}" destId="{E0C11961-24CB-1A4C-933C-3CC457C35359}" srcOrd="1" destOrd="0" presId="urn:microsoft.com/office/officeart/2005/8/layout/vList2"/>
    <dgm:cxn modelId="{181E3DDD-4CF8-D64C-ADFA-CBED87E4506B}" type="presParOf" srcId="{9587A64A-7BD2-F941-8DC5-E739A7662C01}" destId="{B71A11B1-39C0-AE46-994A-854A53E38B58}" srcOrd="2" destOrd="0" presId="urn:microsoft.com/office/officeart/2005/8/layout/vList2"/>
    <dgm:cxn modelId="{8179D7DE-5BAC-A547-8FEF-A1FABDA8A381}" type="presParOf" srcId="{9587A64A-7BD2-F941-8DC5-E739A7662C01}" destId="{36A11318-21B6-F24A-AB75-236146C179B1}" srcOrd="3" destOrd="0" presId="urn:microsoft.com/office/officeart/2005/8/layout/vList2"/>
    <dgm:cxn modelId="{BA80F507-FDFD-D04F-ABA6-29EF3E949521}" type="presParOf" srcId="{9587A64A-7BD2-F941-8DC5-E739A7662C01}" destId="{A4DB1135-83DA-9246-8F41-DDF47C4C1328}" srcOrd="4" destOrd="0" presId="urn:microsoft.com/office/officeart/2005/8/layout/vList2"/>
    <dgm:cxn modelId="{01FF26B1-F218-8448-B53B-076A005B15E8}" type="presParOf" srcId="{9587A64A-7BD2-F941-8DC5-E739A7662C01}" destId="{C23135B4-296E-D243-AC7D-EE895E4B992A}" srcOrd="5" destOrd="0" presId="urn:microsoft.com/office/officeart/2005/8/layout/vList2"/>
    <dgm:cxn modelId="{D59576CB-960A-8A4A-86B3-6B0BC8CC3091}" type="presParOf" srcId="{9587A64A-7BD2-F941-8DC5-E739A7662C01}" destId="{E88F5B98-B1C2-E948-AFEF-116FCE89AC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8C700-CB5A-4593-99F9-0374AEC7B52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EC4C5EA-5463-49F7-9035-1250912A7CCB}">
      <dgm:prSet/>
      <dgm:spPr/>
      <dgm:t>
        <a:bodyPr/>
        <a:lstStyle/>
        <a:p>
          <a:r>
            <a:rPr lang="fr-FR"/>
            <a:t>Alors aujourd’hui, notre objectif est :</a:t>
          </a:r>
          <a:endParaRPr lang="en-US"/>
        </a:p>
      </dgm:t>
    </dgm:pt>
    <dgm:pt modelId="{A5BC8877-DAB9-4FBB-BB0F-962126BB1F99}" type="parTrans" cxnId="{9059AE1A-E7B1-4528-9AD1-594091C77955}">
      <dgm:prSet/>
      <dgm:spPr/>
      <dgm:t>
        <a:bodyPr/>
        <a:lstStyle/>
        <a:p>
          <a:endParaRPr lang="en-US"/>
        </a:p>
      </dgm:t>
    </dgm:pt>
    <dgm:pt modelId="{49727E32-F2D6-4AC5-BF6A-AA499FEE0757}" type="sibTrans" cxnId="{9059AE1A-E7B1-4528-9AD1-594091C77955}">
      <dgm:prSet/>
      <dgm:spPr/>
      <dgm:t>
        <a:bodyPr/>
        <a:lstStyle/>
        <a:p>
          <a:endParaRPr lang="en-US"/>
        </a:p>
      </dgm:t>
    </dgm:pt>
    <dgm:pt modelId="{2620B571-175A-4FCE-BA75-8DF5C9262FC7}">
      <dgm:prSet/>
      <dgm:spPr/>
      <dgm:t>
        <a:bodyPr/>
        <a:lstStyle/>
        <a:p>
          <a:r>
            <a:rPr lang="fr-FR" b="1"/>
            <a:t>découvrir clairement ce qu’est un chrétien mature</a:t>
          </a:r>
          <a:endParaRPr lang="en-US"/>
        </a:p>
      </dgm:t>
    </dgm:pt>
    <dgm:pt modelId="{70EA2D65-4F35-446A-931C-2C34ADD27344}" type="parTrans" cxnId="{BA112D54-5A80-4267-8700-A44950E23139}">
      <dgm:prSet/>
      <dgm:spPr/>
      <dgm:t>
        <a:bodyPr/>
        <a:lstStyle/>
        <a:p>
          <a:endParaRPr lang="en-US"/>
        </a:p>
      </dgm:t>
    </dgm:pt>
    <dgm:pt modelId="{3B447945-F977-4842-880D-38E784E5D902}" type="sibTrans" cxnId="{BA112D54-5A80-4267-8700-A44950E23139}">
      <dgm:prSet/>
      <dgm:spPr/>
      <dgm:t>
        <a:bodyPr/>
        <a:lstStyle/>
        <a:p>
          <a:endParaRPr lang="en-US"/>
        </a:p>
      </dgm:t>
    </dgm:pt>
    <dgm:pt modelId="{D97A334A-F9EC-404E-9F98-3A166CC7ABB4}">
      <dgm:prSet/>
      <dgm:spPr/>
      <dgm:t>
        <a:bodyPr/>
        <a:lstStyle/>
        <a:p>
          <a:r>
            <a:rPr lang="fr-FR" b="1"/>
            <a:t>comprendre comment Dieu nous y conduit</a:t>
          </a:r>
          <a:endParaRPr lang="en-US"/>
        </a:p>
      </dgm:t>
    </dgm:pt>
    <dgm:pt modelId="{7B14677D-29FA-4BDE-840D-002926DDA2BB}" type="parTrans" cxnId="{C9671C8B-E105-4EA8-9B36-B7CE6E5C0429}">
      <dgm:prSet/>
      <dgm:spPr/>
      <dgm:t>
        <a:bodyPr/>
        <a:lstStyle/>
        <a:p>
          <a:endParaRPr lang="en-US"/>
        </a:p>
      </dgm:t>
    </dgm:pt>
    <dgm:pt modelId="{4D522174-F57F-4871-BDC8-44239193129E}" type="sibTrans" cxnId="{C9671C8B-E105-4EA8-9B36-B7CE6E5C0429}">
      <dgm:prSet/>
      <dgm:spPr/>
      <dgm:t>
        <a:bodyPr/>
        <a:lstStyle/>
        <a:p>
          <a:endParaRPr lang="en-US"/>
        </a:p>
      </dgm:t>
    </dgm:pt>
    <dgm:pt modelId="{33800E4E-5B09-4168-8A20-7C4EC399456D}">
      <dgm:prSet/>
      <dgm:spPr/>
      <dgm:t>
        <a:bodyPr/>
        <a:lstStyle/>
        <a:p>
          <a:r>
            <a:rPr lang="fr-FR" b="1"/>
            <a:t>désirer profondément que Christ soit formé en nous</a:t>
          </a:r>
          <a:endParaRPr lang="en-US"/>
        </a:p>
      </dgm:t>
    </dgm:pt>
    <dgm:pt modelId="{82B439AE-36A9-4315-B736-DB75C746626F}" type="parTrans" cxnId="{72B9F512-F9EB-4E22-B489-C83C0C8051F1}">
      <dgm:prSet/>
      <dgm:spPr/>
      <dgm:t>
        <a:bodyPr/>
        <a:lstStyle/>
        <a:p>
          <a:endParaRPr lang="en-US"/>
        </a:p>
      </dgm:t>
    </dgm:pt>
    <dgm:pt modelId="{C2D218CE-25B8-4945-9D58-5AF7D324F75C}" type="sibTrans" cxnId="{72B9F512-F9EB-4E22-B489-C83C0C8051F1}">
      <dgm:prSet/>
      <dgm:spPr/>
      <dgm:t>
        <a:bodyPr/>
        <a:lstStyle/>
        <a:p>
          <a:endParaRPr lang="en-US"/>
        </a:p>
      </dgm:t>
    </dgm:pt>
    <dgm:pt modelId="{AA259EBF-21D4-7B4A-B3DB-3FE38957647C}" type="pres">
      <dgm:prSet presAssocID="{2318C700-CB5A-4593-99F9-0374AEC7B52C}" presName="outerComposite" presStyleCnt="0">
        <dgm:presLayoutVars>
          <dgm:chMax val="5"/>
          <dgm:dir/>
          <dgm:resizeHandles val="exact"/>
        </dgm:presLayoutVars>
      </dgm:prSet>
      <dgm:spPr/>
    </dgm:pt>
    <dgm:pt modelId="{0E43705F-B559-6540-9982-21BA97B4AE1B}" type="pres">
      <dgm:prSet presAssocID="{2318C700-CB5A-4593-99F9-0374AEC7B52C}" presName="dummyMaxCanvas" presStyleCnt="0">
        <dgm:presLayoutVars/>
      </dgm:prSet>
      <dgm:spPr/>
    </dgm:pt>
    <dgm:pt modelId="{E784D7E2-7B59-8F49-9972-D97B834B6B4B}" type="pres">
      <dgm:prSet presAssocID="{2318C700-CB5A-4593-99F9-0374AEC7B52C}" presName="FourNodes_1" presStyleLbl="node1" presStyleIdx="0" presStyleCnt="4">
        <dgm:presLayoutVars>
          <dgm:bulletEnabled val="1"/>
        </dgm:presLayoutVars>
      </dgm:prSet>
      <dgm:spPr/>
    </dgm:pt>
    <dgm:pt modelId="{CCD296C7-62E1-1649-85FD-F9B989447724}" type="pres">
      <dgm:prSet presAssocID="{2318C700-CB5A-4593-99F9-0374AEC7B52C}" presName="FourNodes_2" presStyleLbl="node1" presStyleIdx="1" presStyleCnt="4">
        <dgm:presLayoutVars>
          <dgm:bulletEnabled val="1"/>
        </dgm:presLayoutVars>
      </dgm:prSet>
      <dgm:spPr/>
    </dgm:pt>
    <dgm:pt modelId="{DE0B89D2-2223-164E-AD68-A02D6FE557DD}" type="pres">
      <dgm:prSet presAssocID="{2318C700-CB5A-4593-99F9-0374AEC7B52C}" presName="FourNodes_3" presStyleLbl="node1" presStyleIdx="2" presStyleCnt="4">
        <dgm:presLayoutVars>
          <dgm:bulletEnabled val="1"/>
        </dgm:presLayoutVars>
      </dgm:prSet>
      <dgm:spPr/>
    </dgm:pt>
    <dgm:pt modelId="{7A3931B8-F471-7B4A-A09C-F36EB7BB36B3}" type="pres">
      <dgm:prSet presAssocID="{2318C700-CB5A-4593-99F9-0374AEC7B52C}" presName="FourNodes_4" presStyleLbl="node1" presStyleIdx="3" presStyleCnt="4">
        <dgm:presLayoutVars>
          <dgm:bulletEnabled val="1"/>
        </dgm:presLayoutVars>
      </dgm:prSet>
      <dgm:spPr/>
    </dgm:pt>
    <dgm:pt modelId="{372A39B0-844F-FB49-B022-D18DE16F2C71}" type="pres">
      <dgm:prSet presAssocID="{2318C700-CB5A-4593-99F9-0374AEC7B52C}" presName="FourConn_1-2" presStyleLbl="fgAccFollowNode1" presStyleIdx="0" presStyleCnt="3">
        <dgm:presLayoutVars>
          <dgm:bulletEnabled val="1"/>
        </dgm:presLayoutVars>
      </dgm:prSet>
      <dgm:spPr/>
    </dgm:pt>
    <dgm:pt modelId="{B89AF822-BB69-0D4B-B2A9-D0D76E5E4A81}" type="pres">
      <dgm:prSet presAssocID="{2318C700-CB5A-4593-99F9-0374AEC7B52C}" presName="FourConn_2-3" presStyleLbl="fgAccFollowNode1" presStyleIdx="1" presStyleCnt="3">
        <dgm:presLayoutVars>
          <dgm:bulletEnabled val="1"/>
        </dgm:presLayoutVars>
      </dgm:prSet>
      <dgm:spPr/>
    </dgm:pt>
    <dgm:pt modelId="{8FB96598-6149-B444-8EC1-916DC7DDAADD}" type="pres">
      <dgm:prSet presAssocID="{2318C700-CB5A-4593-99F9-0374AEC7B52C}" presName="FourConn_3-4" presStyleLbl="fgAccFollowNode1" presStyleIdx="2" presStyleCnt="3">
        <dgm:presLayoutVars>
          <dgm:bulletEnabled val="1"/>
        </dgm:presLayoutVars>
      </dgm:prSet>
      <dgm:spPr/>
    </dgm:pt>
    <dgm:pt modelId="{53BD839F-A0F4-2143-A936-31DC1B2D9396}" type="pres">
      <dgm:prSet presAssocID="{2318C700-CB5A-4593-99F9-0374AEC7B52C}" presName="FourNodes_1_text" presStyleLbl="node1" presStyleIdx="3" presStyleCnt="4">
        <dgm:presLayoutVars>
          <dgm:bulletEnabled val="1"/>
        </dgm:presLayoutVars>
      </dgm:prSet>
      <dgm:spPr/>
    </dgm:pt>
    <dgm:pt modelId="{C0EB0E74-EADC-4347-BF34-7D170CE06CBD}" type="pres">
      <dgm:prSet presAssocID="{2318C700-CB5A-4593-99F9-0374AEC7B52C}" presName="FourNodes_2_text" presStyleLbl="node1" presStyleIdx="3" presStyleCnt="4">
        <dgm:presLayoutVars>
          <dgm:bulletEnabled val="1"/>
        </dgm:presLayoutVars>
      </dgm:prSet>
      <dgm:spPr/>
    </dgm:pt>
    <dgm:pt modelId="{FD6219F9-C2ED-7B45-8F39-7074D2526FE4}" type="pres">
      <dgm:prSet presAssocID="{2318C700-CB5A-4593-99F9-0374AEC7B52C}" presName="FourNodes_3_text" presStyleLbl="node1" presStyleIdx="3" presStyleCnt="4">
        <dgm:presLayoutVars>
          <dgm:bulletEnabled val="1"/>
        </dgm:presLayoutVars>
      </dgm:prSet>
      <dgm:spPr/>
    </dgm:pt>
    <dgm:pt modelId="{AE8BA857-3823-A649-BB5C-759BA6D84738}" type="pres">
      <dgm:prSet presAssocID="{2318C700-CB5A-4593-99F9-0374AEC7B52C}" presName="FourNodes_4_text" presStyleLbl="node1" presStyleIdx="3" presStyleCnt="4">
        <dgm:presLayoutVars>
          <dgm:bulletEnabled val="1"/>
        </dgm:presLayoutVars>
      </dgm:prSet>
      <dgm:spPr/>
    </dgm:pt>
  </dgm:ptLst>
  <dgm:cxnLst>
    <dgm:cxn modelId="{2F9D320B-6F1D-E740-899C-CADB72308141}" type="presOf" srcId="{3B447945-F977-4842-880D-38E784E5D902}" destId="{B89AF822-BB69-0D4B-B2A9-D0D76E5E4A81}" srcOrd="0" destOrd="0" presId="urn:microsoft.com/office/officeart/2005/8/layout/vProcess5"/>
    <dgm:cxn modelId="{BF10EC0C-E3F7-F04C-8FFF-6975AA52532B}" type="presOf" srcId="{4D522174-F57F-4871-BDC8-44239193129E}" destId="{8FB96598-6149-B444-8EC1-916DC7DDAADD}" srcOrd="0" destOrd="0" presId="urn:microsoft.com/office/officeart/2005/8/layout/vProcess5"/>
    <dgm:cxn modelId="{86EAD810-7771-F34D-9FD6-AA481BE38302}" type="presOf" srcId="{8EC4C5EA-5463-49F7-9035-1250912A7CCB}" destId="{53BD839F-A0F4-2143-A936-31DC1B2D9396}" srcOrd="1" destOrd="0" presId="urn:microsoft.com/office/officeart/2005/8/layout/vProcess5"/>
    <dgm:cxn modelId="{72B9F512-F9EB-4E22-B489-C83C0C8051F1}" srcId="{2318C700-CB5A-4593-99F9-0374AEC7B52C}" destId="{33800E4E-5B09-4168-8A20-7C4EC399456D}" srcOrd="3" destOrd="0" parTransId="{82B439AE-36A9-4315-B736-DB75C746626F}" sibTransId="{C2D218CE-25B8-4945-9D58-5AF7D324F75C}"/>
    <dgm:cxn modelId="{9059AE1A-E7B1-4528-9AD1-594091C77955}" srcId="{2318C700-CB5A-4593-99F9-0374AEC7B52C}" destId="{8EC4C5EA-5463-49F7-9035-1250912A7CCB}" srcOrd="0" destOrd="0" parTransId="{A5BC8877-DAB9-4FBB-BB0F-962126BB1F99}" sibTransId="{49727E32-F2D6-4AC5-BF6A-AA499FEE0757}"/>
    <dgm:cxn modelId="{5F669B3D-2DCC-3849-A569-C9B13780C9BE}" type="presOf" srcId="{2620B571-175A-4FCE-BA75-8DF5C9262FC7}" destId="{C0EB0E74-EADC-4347-BF34-7D170CE06CBD}" srcOrd="1" destOrd="0" presId="urn:microsoft.com/office/officeart/2005/8/layout/vProcess5"/>
    <dgm:cxn modelId="{BA112D54-5A80-4267-8700-A44950E23139}" srcId="{2318C700-CB5A-4593-99F9-0374AEC7B52C}" destId="{2620B571-175A-4FCE-BA75-8DF5C9262FC7}" srcOrd="1" destOrd="0" parTransId="{70EA2D65-4F35-446A-931C-2C34ADD27344}" sibTransId="{3B447945-F977-4842-880D-38E784E5D902}"/>
    <dgm:cxn modelId="{C3D56D5F-9B00-834A-8C95-4B8BA6BFCA36}" type="presOf" srcId="{8EC4C5EA-5463-49F7-9035-1250912A7CCB}" destId="{E784D7E2-7B59-8F49-9972-D97B834B6B4B}" srcOrd="0" destOrd="0" presId="urn:microsoft.com/office/officeart/2005/8/layout/vProcess5"/>
    <dgm:cxn modelId="{23F52560-8BC3-4F43-B2F4-EF94307E5C5C}" type="presOf" srcId="{33800E4E-5B09-4168-8A20-7C4EC399456D}" destId="{AE8BA857-3823-A649-BB5C-759BA6D84738}" srcOrd="1" destOrd="0" presId="urn:microsoft.com/office/officeart/2005/8/layout/vProcess5"/>
    <dgm:cxn modelId="{7B040973-8993-D54C-954F-D889267D2111}" type="presOf" srcId="{D97A334A-F9EC-404E-9F98-3A166CC7ABB4}" destId="{FD6219F9-C2ED-7B45-8F39-7074D2526FE4}" srcOrd="1" destOrd="0" presId="urn:microsoft.com/office/officeart/2005/8/layout/vProcess5"/>
    <dgm:cxn modelId="{C9671C8B-E105-4EA8-9B36-B7CE6E5C0429}" srcId="{2318C700-CB5A-4593-99F9-0374AEC7B52C}" destId="{D97A334A-F9EC-404E-9F98-3A166CC7ABB4}" srcOrd="2" destOrd="0" parTransId="{7B14677D-29FA-4BDE-840D-002926DDA2BB}" sibTransId="{4D522174-F57F-4871-BDC8-44239193129E}"/>
    <dgm:cxn modelId="{481C44A3-9EFD-BA47-B586-388AEC22A996}" type="presOf" srcId="{D97A334A-F9EC-404E-9F98-3A166CC7ABB4}" destId="{DE0B89D2-2223-164E-AD68-A02D6FE557DD}" srcOrd="0" destOrd="0" presId="urn:microsoft.com/office/officeart/2005/8/layout/vProcess5"/>
    <dgm:cxn modelId="{16EEC0BC-FCB4-7842-9F62-DFF184890225}" type="presOf" srcId="{49727E32-F2D6-4AC5-BF6A-AA499FEE0757}" destId="{372A39B0-844F-FB49-B022-D18DE16F2C71}" srcOrd="0" destOrd="0" presId="urn:microsoft.com/office/officeart/2005/8/layout/vProcess5"/>
    <dgm:cxn modelId="{2CE498DF-8E4B-6448-9FBF-91B429F04271}" type="presOf" srcId="{2620B571-175A-4FCE-BA75-8DF5C9262FC7}" destId="{CCD296C7-62E1-1649-85FD-F9B989447724}" srcOrd="0" destOrd="0" presId="urn:microsoft.com/office/officeart/2005/8/layout/vProcess5"/>
    <dgm:cxn modelId="{B76C61E2-2B56-0B44-81D8-208FB75F8061}" type="presOf" srcId="{2318C700-CB5A-4593-99F9-0374AEC7B52C}" destId="{AA259EBF-21D4-7B4A-B3DB-3FE38957647C}" srcOrd="0" destOrd="0" presId="urn:microsoft.com/office/officeart/2005/8/layout/vProcess5"/>
    <dgm:cxn modelId="{8E256FF2-AAD8-3C42-B6BC-409BA5EE0707}" type="presOf" srcId="{33800E4E-5B09-4168-8A20-7C4EC399456D}" destId="{7A3931B8-F471-7B4A-A09C-F36EB7BB36B3}" srcOrd="0" destOrd="0" presId="urn:microsoft.com/office/officeart/2005/8/layout/vProcess5"/>
    <dgm:cxn modelId="{3114B486-7B95-C242-8068-E38EFEF1AAFC}" type="presParOf" srcId="{AA259EBF-21D4-7B4A-B3DB-3FE38957647C}" destId="{0E43705F-B559-6540-9982-21BA97B4AE1B}" srcOrd="0" destOrd="0" presId="urn:microsoft.com/office/officeart/2005/8/layout/vProcess5"/>
    <dgm:cxn modelId="{E85DAAD4-8306-774D-A0CA-1BA9BFB36711}" type="presParOf" srcId="{AA259EBF-21D4-7B4A-B3DB-3FE38957647C}" destId="{E784D7E2-7B59-8F49-9972-D97B834B6B4B}" srcOrd="1" destOrd="0" presId="urn:microsoft.com/office/officeart/2005/8/layout/vProcess5"/>
    <dgm:cxn modelId="{33C309F8-E9A8-CB43-B3B1-2E2ABB8E0ED2}" type="presParOf" srcId="{AA259EBF-21D4-7B4A-B3DB-3FE38957647C}" destId="{CCD296C7-62E1-1649-85FD-F9B989447724}" srcOrd="2" destOrd="0" presId="urn:microsoft.com/office/officeart/2005/8/layout/vProcess5"/>
    <dgm:cxn modelId="{8B723D98-7EAB-C945-B855-7C5CB1941AAA}" type="presParOf" srcId="{AA259EBF-21D4-7B4A-B3DB-3FE38957647C}" destId="{DE0B89D2-2223-164E-AD68-A02D6FE557DD}" srcOrd="3" destOrd="0" presId="urn:microsoft.com/office/officeart/2005/8/layout/vProcess5"/>
    <dgm:cxn modelId="{271C0A3E-A995-0B42-A7DB-C916EF72C7AA}" type="presParOf" srcId="{AA259EBF-21D4-7B4A-B3DB-3FE38957647C}" destId="{7A3931B8-F471-7B4A-A09C-F36EB7BB36B3}" srcOrd="4" destOrd="0" presId="urn:microsoft.com/office/officeart/2005/8/layout/vProcess5"/>
    <dgm:cxn modelId="{963D647A-D8B2-174D-92AC-864132B9CC58}" type="presParOf" srcId="{AA259EBF-21D4-7B4A-B3DB-3FE38957647C}" destId="{372A39B0-844F-FB49-B022-D18DE16F2C71}" srcOrd="5" destOrd="0" presId="urn:microsoft.com/office/officeart/2005/8/layout/vProcess5"/>
    <dgm:cxn modelId="{421F7A1B-B03E-7F44-8FC9-E0D572C2B143}" type="presParOf" srcId="{AA259EBF-21D4-7B4A-B3DB-3FE38957647C}" destId="{B89AF822-BB69-0D4B-B2A9-D0D76E5E4A81}" srcOrd="6" destOrd="0" presId="urn:microsoft.com/office/officeart/2005/8/layout/vProcess5"/>
    <dgm:cxn modelId="{12AA0AB6-49A6-F145-A33D-3ECEDCF4DA16}" type="presParOf" srcId="{AA259EBF-21D4-7B4A-B3DB-3FE38957647C}" destId="{8FB96598-6149-B444-8EC1-916DC7DDAADD}" srcOrd="7" destOrd="0" presId="urn:microsoft.com/office/officeart/2005/8/layout/vProcess5"/>
    <dgm:cxn modelId="{94A77A6F-45B4-7048-90A7-61831661DFE4}" type="presParOf" srcId="{AA259EBF-21D4-7B4A-B3DB-3FE38957647C}" destId="{53BD839F-A0F4-2143-A936-31DC1B2D9396}" srcOrd="8" destOrd="0" presId="urn:microsoft.com/office/officeart/2005/8/layout/vProcess5"/>
    <dgm:cxn modelId="{AAFD7BCB-C3B2-9241-B6E8-7C1A6FA8D604}" type="presParOf" srcId="{AA259EBF-21D4-7B4A-B3DB-3FE38957647C}" destId="{C0EB0E74-EADC-4347-BF34-7D170CE06CBD}" srcOrd="9" destOrd="0" presId="urn:microsoft.com/office/officeart/2005/8/layout/vProcess5"/>
    <dgm:cxn modelId="{DFD62D21-9765-434E-AA2F-322629515047}" type="presParOf" srcId="{AA259EBF-21D4-7B4A-B3DB-3FE38957647C}" destId="{FD6219F9-C2ED-7B45-8F39-7074D2526FE4}" srcOrd="10" destOrd="0" presId="urn:microsoft.com/office/officeart/2005/8/layout/vProcess5"/>
    <dgm:cxn modelId="{37B3A344-C6A1-5D4A-905E-4072C88B8F47}" type="presParOf" srcId="{AA259EBF-21D4-7B4A-B3DB-3FE38957647C}" destId="{AE8BA857-3823-A649-BB5C-759BA6D8473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EC69C-4B8F-4A19-B23F-3ECEAC23F7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C3A46C-7C14-4BB1-A644-1370E195B668}">
      <dgm:prSet/>
      <dgm:spPr/>
      <dgm:t>
        <a:bodyPr/>
        <a:lstStyle/>
        <a:p>
          <a:r>
            <a:rPr lang="en-US" dirty="0" err="1"/>
            <a:t>Hébreux</a:t>
          </a:r>
          <a:r>
            <a:rPr lang="en-US" dirty="0"/>
            <a:t> 5</a:t>
          </a:r>
          <a:r>
            <a:rPr lang="fr-FR" dirty="0"/>
            <a:t>.11-</a:t>
          </a:r>
          <a:r>
            <a:rPr lang="en-US" dirty="0"/>
            <a:t>6</a:t>
          </a:r>
          <a:r>
            <a:rPr lang="fr-FR" dirty="0"/>
            <a:t>.2</a:t>
          </a:r>
          <a:r>
            <a:rPr lang="en-US" dirty="0"/>
            <a:t> : quitter les rudiments, </a:t>
          </a:r>
          <a:r>
            <a:rPr lang="en-US" dirty="0" err="1"/>
            <a:t>rechercher</a:t>
          </a:r>
          <a:r>
            <a:rPr lang="en-US" dirty="0"/>
            <a:t> la </a:t>
          </a:r>
          <a:r>
            <a:rPr lang="en-US" dirty="0" err="1"/>
            <a:t>nourriture</a:t>
          </a:r>
          <a:r>
            <a:rPr lang="en-US" dirty="0"/>
            <a:t> </a:t>
          </a:r>
          <a:r>
            <a:rPr lang="en-US" dirty="0" err="1"/>
            <a:t>solide</a:t>
          </a:r>
          <a:r>
            <a:rPr lang="fr-FR" dirty="0"/>
            <a:t>, et Tendre vers la </a:t>
          </a:r>
          <a:r>
            <a:rPr lang="fr-FR" dirty="0" err="1"/>
            <a:t>matrité</a:t>
          </a:r>
          <a:endParaRPr lang="en-US" dirty="0"/>
        </a:p>
      </dgm:t>
    </dgm:pt>
    <dgm:pt modelId="{B8732276-0E14-4D05-AA3F-1F311B385AA2}" type="parTrans" cxnId="{FDFCD21A-517A-41F5-97C9-07AEFBC9583B}">
      <dgm:prSet/>
      <dgm:spPr/>
      <dgm:t>
        <a:bodyPr/>
        <a:lstStyle/>
        <a:p>
          <a:endParaRPr lang="en-US"/>
        </a:p>
      </dgm:t>
    </dgm:pt>
    <dgm:pt modelId="{1E17EBD2-1EE8-4228-862D-351B1EB8B5DF}" type="sibTrans" cxnId="{FDFCD21A-517A-41F5-97C9-07AEFBC9583B}">
      <dgm:prSet/>
      <dgm:spPr/>
      <dgm:t>
        <a:bodyPr/>
        <a:lstStyle/>
        <a:p>
          <a:endParaRPr lang="en-US"/>
        </a:p>
      </dgm:t>
    </dgm:pt>
    <dgm:pt modelId="{3936FF96-E030-42F1-B3F9-4072D81688DE}">
      <dgm:prSet/>
      <dgm:spPr/>
      <dgm:t>
        <a:bodyPr/>
        <a:lstStyle/>
        <a:p>
          <a:r>
            <a:rPr lang="en-US"/>
            <a:t>Col 1.28 : la maturité est la volonté de Dieu pour tous</a:t>
          </a:r>
        </a:p>
      </dgm:t>
    </dgm:pt>
    <dgm:pt modelId="{15A0BFB8-CAB8-428F-80B0-E7DDC69E04A9}" type="parTrans" cxnId="{B06D17F9-5BCC-4CF5-ABC2-EBFA73278599}">
      <dgm:prSet/>
      <dgm:spPr/>
      <dgm:t>
        <a:bodyPr/>
        <a:lstStyle/>
        <a:p>
          <a:endParaRPr lang="en-US"/>
        </a:p>
      </dgm:t>
    </dgm:pt>
    <dgm:pt modelId="{93CEF4DD-F25B-4262-9C18-AD6479D1AE06}" type="sibTrans" cxnId="{B06D17F9-5BCC-4CF5-ABC2-EBFA73278599}">
      <dgm:prSet/>
      <dgm:spPr/>
      <dgm:t>
        <a:bodyPr/>
        <a:lstStyle/>
        <a:p>
          <a:endParaRPr lang="en-US"/>
        </a:p>
      </dgm:t>
    </dgm:pt>
    <dgm:pt modelId="{C1804738-B025-4B87-8546-94C6F4830AB0}">
      <dgm:prSet/>
      <dgm:spPr/>
      <dgm:t>
        <a:bodyPr/>
        <a:lstStyle/>
        <a:p>
          <a:r>
            <a:rPr lang="en-US"/>
            <a:t>Phil 3.15–16 : avancer vers une vie abondante</a:t>
          </a:r>
          <a:r>
            <a:rPr lang="fr-FR"/>
            <a:t>; nouvelle étape et non pas arrivée.</a:t>
          </a:r>
          <a:endParaRPr lang="en-US"/>
        </a:p>
      </dgm:t>
    </dgm:pt>
    <dgm:pt modelId="{34C8A2F1-115C-47BB-85C9-1E9223B242D5}" type="parTrans" cxnId="{AAE1461E-58E1-4A98-AC6E-9072B0115E20}">
      <dgm:prSet/>
      <dgm:spPr/>
      <dgm:t>
        <a:bodyPr/>
        <a:lstStyle/>
        <a:p>
          <a:endParaRPr lang="en-US"/>
        </a:p>
      </dgm:t>
    </dgm:pt>
    <dgm:pt modelId="{C706696A-CD3F-4BC1-BD1B-82C0687018D3}" type="sibTrans" cxnId="{AAE1461E-58E1-4A98-AC6E-9072B0115E20}">
      <dgm:prSet/>
      <dgm:spPr/>
      <dgm:t>
        <a:bodyPr/>
        <a:lstStyle/>
        <a:p>
          <a:endParaRPr lang="en-US"/>
        </a:p>
      </dgm:t>
    </dgm:pt>
    <dgm:pt modelId="{CF04E698-49F5-064A-9C26-82DF683B121B}" type="pres">
      <dgm:prSet presAssocID="{6CBEC69C-4B8F-4A19-B23F-3ECEAC23F729}" presName="linear" presStyleCnt="0">
        <dgm:presLayoutVars>
          <dgm:animLvl val="lvl"/>
          <dgm:resizeHandles val="exact"/>
        </dgm:presLayoutVars>
      </dgm:prSet>
      <dgm:spPr/>
    </dgm:pt>
    <dgm:pt modelId="{9A88F44D-9BDB-FD43-AB10-52106B35C4E6}" type="pres">
      <dgm:prSet presAssocID="{ABC3A46C-7C14-4BB1-A644-1370E195B668}" presName="parentText" presStyleLbl="node1" presStyleIdx="0" presStyleCnt="3">
        <dgm:presLayoutVars>
          <dgm:chMax val="0"/>
          <dgm:bulletEnabled val="1"/>
        </dgm:presLayoutVars>
      </dgm:prSet>
      <dgm:spPr/>
    </dgm:pt>
    <dgm:pt modelId="{44F82086-D6C4-4245-9BDA-4FF4835341E8}" type="pres">
      <dgm:prSet presAssocID="{1E17EBD2-1EE8-4228-862D-351B1EB8B5DF}" presName="spacer" presStyleCnt="0"/>
      <dgm:spPr/>
    </dgm:pt>
    <dgm:pt modelId="{27042AD5-7E1D-3A49-A5E8-90C64BEB3F81}" type="pres">
      <dgm:prSet presAssocID="{3936FF96-E030-42F1-B3F9-4072D81688DE}" presName="parentText" presStyleLbl="node1" presStyleIdx="1" presStyleCnt="3">
        <dgm:presLayoutVars>
          <dgm:chMax val="0"/>
          <dgm:bulletEnabled val="1"/>
        </dgm:presLayoutVars>
      </dgm:prSet>
      <dgm:spPr/>
    </dgm:pt>
    <dgm:pt modelId="{335995A5-D396-514F-B658-546A8BA99B30}" type="pres">
      <dgm:prSet presAssocID="{93CEF4DD-F25B-4262-9C18-AD6479D1AE06}" presName="spacer" presStyleCnt="0"/>
      <dgm:spPr/>
    </dgm:pt>
    <dgm:pt modelId="{00E8F65F-E9F0-BD47-8D84-1AD83988E6A6}" type="pres">
      <dgm:prSet presAssocID="{C1804738-B025-4B87-8546-94C6F4830AB0}" presName="parentText" presStyleLbl="node1" presStyleIdx="2" presStyleCnt="3">
        <dgm:presLayoutVars>
          <dgm:chMax val="0"/>
          <dgm:bulletEnabled val="1"/>
        </dgm:presLayoutVars>
      </dgm:prSet>
      <dgm:spPr/>
    </dgm:pt>
  </dgm:ptLst>
  <dgm:cxnLst>
    <dgm:cxn modelId="{FDFCD21A-517A-41F5-97C9-07AEFBC9583B}" srcId="{6CBEC69C-4B8F-4A19-B23F-3ECEAC23F729}" destId="{ABC3A46C-7C14-4BB1-A644-1370E195B668}" srcOrd="0" destOrd="0" parTransId="{B8732276-0E14-4D05-AA3F-1F311B385AA2}" sibTransId="{1E17EBD2-1EE8-4228-862D-351B1EB8B5DF}"/>
    <dgm:cxn modelId="{AAE1461E-58E1-4A98-AC6E-9072B0115E20}" srcId="{6CBEC69C-4B8F-4A19-B23F-3ECEAC23F729}" destId="{C1804738-B025-4B87-8546-94C6F4830AB0}" srcOrd="2" destOrd="0" parTransId="{34C8A2F1-115C-47BB-85C9-1E9223B242D5}" sibTransId="{C706696A-CD3F-4BC1-BD1B-82C0687018D3}"/>
    <dgm:cxn modelId="{4CA76425-0952-824B-A67E-6D068B55676D}" type="presOf" srcId="{ABC3A46C-7C14-4BB1-A644-1370E195B668}" destId="{9A88F44D-9BDB-FD43-AB10-52106B35C4E6}" srcOrd="0" destOrd="0" presId="urn:microsoft.com/office/officeart/2005/8/layout/vList2"/>
    <dgm:cxn modelId="{2936005B-2969-1844-910B-D1F0DF386C45}" type="presOf" srcId="{C1804738-B025-4B87-8546-94C6F4830AB0}" destId="{00E8F65F-E9F0-BD47-8D84-1AD83988E6A6}" srcOrd="0" destOrd="0" presId="urn:microsoft.com/office/officeart/2005/8/layout/vList2"/>
    <dgm:cxn modelId="{A60E1D9F-C9FC-9B4F-957A-E67FB552FC38}" type="presOf" srcId="{6CBEC69C-4B8F-4A19-B23F-3ECEAC23F729}" destId="{CF04E698-49F5-064A-9C26-82DF683B121B}" srcOrd="0" destOrd="0" presId="urn:microsoft.com/office/officeart/2005/8/layout/vList2"/>
    <dgm:cxn modelId="{B06D17F9-5BCC-4CF5-ABC2-EBFA73278599}" srcId="{6CBEC69C-4B8F-4A19-B23F-3ECEAC23F729}" destId="{3936FF96-E030-42F1-B3F9-4072D81688DE}" srcOrd="1" destOrd="0" parTransId="{15A0BFB8-CAB8-428F-80B0-E7DDC69E04A9}" sibTransId="{93CEF4DD-F25B-4262-9C18-AD6479D1AE06}"/>
    <dgm:cxn modelId="{6A5CC3FE-F050-4543-8178-7A19D46D74CB}" type="presOf" srcId="{3936FF96-E030-42F1-B3F9-4072D81688DE}" destId="{27042AD5-7E1D-3A49-A5E8-90C64BEB3F81}" srcOrd="0" destOrd="0" presId="urn:microsoft.com/office/officeart/2005/8/layout/vList2"/>
    <dgm:cxn modelId="{4FA598D8-E640-2E43-9A55-6F18C0F3A8C0}" type="presParOf" srcId="{CF04E698-49F5-064A-9C26-82DF683B121B}" destId="{9A88F44D-9BDB-FD43-AB10-52106B35C4E6}" srcOrd="0" destOrd="0" presId="urn:microsoft.com/office/officeart/2005/8/layout/vList2"/>
    <dgm:cxn modelId="{7C89F08A-6059-6248-92A8-E066E48BC6D6}" type="presParOf" srcId="{CF04E698-49F5-064A-9C26-82DF683B121B}" destId="{44F82086-D6C4-4245-9BDA-4FF4835341E8}" srcOrd="1" destOrd="0" presId="urn:microsoft.com/office/officeart/2005/8/layout/vList2"/>
    <dgm:cxn modelId="{35F7FB34-8853-634F-970B-36A20D61399E}" type="presParOf" srcId="{CF04E698-49F5-064A-9C26-82DF683B121B}" destId="{27042AD5-7E1D-3A49-A5E8-90C64BEB3F81}" srcOrd="2" destOrd="0" presId="urn:microsoft.com/office/officeart/2005/8/layout/vList2"/>
    <dgm:cxn modelId="{E504AFB5-3339-8642-A3E3-24522ADE9699}" type="presParOf" srcId="{CF04E698-49F5-064A-9C26-82DF683B121B}" destId="{335995A5-D396-514F-B658-546A8BA99B30}" srcOrd="3" destOrd="0" presId="urn:microsoft.com/office/officeart/2005/8/layout/vList2"/>
    <dgm:cxn modelId="{0F680514-75D0-5241-BE6E-1A31678C451F}" type="presParOf" srcId="{CF04E698-49F5-064A-9C26-82DF683B121B}" destId="{00E8F65F-E9F0-BD47-8D84-1AD83988E6A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B3AE2-05EE-42C4-9E9C-515EE9EF5088}"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2428C434-990F-4999-BCA8-3E13C7FCD3D5}">
      <dgm:prSet/>
      <dgm:spPr/>
      <dgm:t>
        <a:bodyPr/>
        <a:lstStyle/>
        <a:p>
          <a:pPr>
            <a:lnSpc>
              <a:spcPct val="100000"/>
            </a:lnSpc>
          </a:pPr>
          <a:r>
            <a:rPr lang="fr-FR"/>
            <a:t>Beaucoup de disciples grandissent dans les « moyens » mais rarement dans la vision claire du but (</a:t>
          </a:r>
          <a:r>
            <a:rPr lang="fr-FR" i="1"/>
            <a:t>télos</a:t>
          </a:r>
          <a:r>
            <a:rPr lang="fr-FR"/>
            <a:t>) de la vie chrétienne.</a:t>
          </a:r>
          <a:endParaRPr lang="en-US"/>
        </a:p>
      </dgm:t>
    </dgm:pt>
    <dgm:pt modelId="{904575E1-5106-432C-8F80-81BBDD898CE6}" type="parTrans" cxnId="{4AF53EE9-3C33-4EBA-AB31-BF57BC298EE6}">
      <dgm:prSet/>
      <dgm:spPr/>
      <dgm:t>
        <a:bodyPr/>
        <a:lstStyle/>
        <a:p>
          <a:endParaRPr lang="en-US"/>
        </a:p>
      </dgm:t>
    </dgm:pt>
    <dgm:pt modelId="{43E6F5AC-503A-4645-98ED-99E7B7943C2E}" type="sibTrans" cxnId="{4AF53EE9-3C33-4EBA-AB31-BF57BC298EE6}">
      <dgm:prSet/>
      <dgm:spPr/>
      <dgm:t>
        <a:bodyPr/>
        <a:lstStyle/>
        <a:p>
          <a:endParaRPr lang="en-US"/>
        </a:p>
      </dgm:t>
    </dgm:pt>
    <dgm:pt modelId="{4A1A3A58-9BFD-4266-BC08-389EBA856AFD}">
      <dgm:prSet/>
      <dgm:spPr/>
      <dgm:t>
        <a:bodyPr/>
        <a:lstStyle/>
        <a:p>
          <a:pPr>
            <a:lnSpc>
              <a:spcPct val="100000"/>
            </a:lnSpc>
          </a:pPr>
          <a:r>
            <a:rPr lang="fr-FR"/>
            <a:t>Les disciplines ou pratiques spirituelles n'ont de sens que comme moyen d'atteindre une fin.</a:t>
          </a:r>
          <a:endParaRPr lang="en-US"/>
        </a:p>
      </dgm:t>
    </dgm:pt>
    <dgm:pt modelId="{7E2B0A7C-C1A9-433B-9D86-032F0971BF77}" type="parTrans" cxnId="{D3B65637-3A93-4D4E-9EF0-5CE3ACC50C31}">
      <dgm:prSet/>
      <dgm:spPr/>
      <dgm:t>
        <a:bodyPr/>
        <a:lstStyle/>
        <a:p>
          <a:endParaRPr lang="en-US"/>
        </a:p>
      </dgm:t>
    </dgm:pt>
    <dgm:pt modelId="{A2647C52-D3E5-49AD-B78F-BDE23C5FF6AD}" type="sibTrans" cxnId="{D3B65637-3A93-4D4E-9EF0-5CE3ACC50C31}">
      <dgm:prSet/>
      <dgm:spPr/>
      <dgm:t>
        <a:bodyPr/>
        <a:lstStyle/>
        <a:p>
          <a:endParaRPr lang="en-US"/>
        </a:p>
      </dgm:t>
    </dgm:pt>
    <dgm:pt modelId="{EF80EC3C-EA18-4999-ACC9-4D3175EEB316}">
      <dgm:prSet/>
      <dgm:spPr/>
      <dgm:t>
        <a:bodyPr/>
        <a:lstStyle/>
        <a:p>
          <a:pPr>
            <a:lnSpc>
              <a:spcPct val="100000"/>
            </a:lnSpc>
          </a:pPr>
          <a:r>
            <a:rPr lang="fr-FR" dirty="0"/>
            <a:t>La discipline spirituelle n'a de sens que si nous avons une doctrine claire et substantielle de la sanctification (le but, ou </a:t>
          </a:r>
          <a:r>
            <a:rPr lang="fr-FR" i="1" dirty="0"/>
            <a:t>télos</a:t>
          </a:r>
          <a:r>
            <a:rPr lang="fr-FR" dirty="0"/>
            <a:t>, de la vie chrétienne).</a:t>
          </a:r>
          <a:endParaRPr lang="en-US" dirty="0"/>
        </a:p>
      </dgm:t>
    </dgm:pt>
    <dgm:pt modelId="{0103445D-8790-4656-9A05-7ED279A29D6D}" type="parTrans" cxnId="{1E33BCB9-E117-4E2F-A17D-D87380FBD5A3}">
      <dgm:prSet/>
      <dgm:spPr/>
      <dgm:t>
        <a:bodyPr/>
        <a:lstStyle/>
        <a:p>
          <a:endParaRPr lang="en-US"/>
        </a:p>
      </dgm:t>
    </dgm:pt>
    <dgm:pt modelId="{602FBAAD-195D-4CBC-B258-78CE59D669E8}" type="sibTrans" cxnId="{1E33BCB9-E117-4E2F-A17D-D87380FBD5A3}">
      <dgm:prSet/>
      <dgm:spPr/>
      <dgm:t>
        <a:bodyPr/>
        <a:lstStyle/>
        <a:p>
          <a:endParaRPr lang="en-US"/>
        </a:p>
      </dgm:t>
    </dgm:pt>
    <dgm:pt modelId="{64AC1320-289E-4999-9431-13FC8214B1E8}">
      <dgm:prSet/>
      <dgm:spPr/>
      <dgm:t>
        <a:bodyPr/>
        <a:lstStyle/>
        <a:p>
          <a:pPr>
            <a:lnSpc>
              <a:spcPct val="100000"/>
            </a:lnSpc>
          </a:pPr>
          <a:r>
            <a:rPr lang="fr-FR" b="1"/>
            <a:t>Question :</a:t>
          </a:r>
          <a:r>
            <a:rPr lang="fr-FR"/>
            <a:t> Concrètement, qu'est-ce que cela veut dire d'être un chrétien mature ?</a:t>
          </a:r>
          <a:endParaRPr lang="en-US"/>
        </a:p>
      </dgm:t>
    </dgm:pt>
    <dgm:pt modelId="{D0D5E73E-A550-43E2-98B1-7D4D31F17CA7}" type="parTrans" cxnId="{A333910A-0483-4505-A1DE-570DD0C4318F}">
      <dgm:prSet/>
      <dgm:spPr/>
      <dgm:t>
        <a:bodyPr/>
        <a:lstStyle/>
        <a:p>
          <a:endParaRPr lang="en-US"/>
        </a:p>
      </dgm:t>
    </dgm:pt>
    <dgm:pt modelId="{ACA72D6B-DB5F-4142-BCC7-5B82C5633E90}" type="sibTrans" cxnId="{A333910A-0483-4505-A1DE-570DD0C4318F}">
      <dgm:prSet/>
      <dgm:spPr/>
      <dgm:t>
        <a:bodyPr/>
        <a:lstStyle/>
        <a:p>
          <a:endParaRPr lang="en-US"/>
        </a:p>
      </dgm:t>
    </dgm:pt>
    <dgm:pt modelId="{6D5A1129-DBD6-461C-AFC6-D55795D1570E}" type="pres">
      <dgm:prSet presAssocID="{475B3AE2-05EE-42C4-9E9C-515EE9EF5088}" presName="root" presStyleCnt="0">
        <dgm:presLayoutVars>
          <dgm:dir/>
          <dgm:resizeHandles val="exact"/>
        </dgm:presLayoutVars>
      </dgm:prSet>
      <dgm:spPr/>
    </dgm:pt>
    <dgm:pt modelId="{2D65275C-4B23-4C95-AEF6-923E5A2C3601}" type="pres">
      <dgm:prSet presAssocID="{2428C434-990F-4999-BCA8-3E13C7FCD3D5}" presName="compNode" presStyleCnt="0"/>
      <dgm:spPr/>
    </dgm:pt>
    <dgm:pt modelId="{5EC9BA2B-6CBD-416C-9FE5-6D58F560DA4A}" type="pres">
      <dgm:prSet presAssocID="{2428C434-990F-4999-BCA8-3E13C7FCD3D5}" presName="bgRect" presStyleLbl="bgShp" presStyleIdx="0" presStyleCnt="4"/>
      <dgm:spPr/>
    </dgm:pt>
    <dgm:pt modelId="{17D9492C-85E9-4ADB-83C1-3A76996DB91E}" type="pres">
      <dgm:prSet presAssocID="{2428C434-990F-4999-BCA8-3E13C7FCD3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B5CAB538-C347-4A8D-A345-DD98253FFB27}" type="pres">
      <dgm:prSet presAssocID="{2428C434-990F-4999-BCA8-3E13C7FCD3D5}" presName="spaceRect" presStyleCnt="0"/>
      <dgm:spPr/>
    </dgm:pt>
    <dgm:pt modelId="{E2DF5F62-BA48-49B0-A35D-9581F8A5007B}" type="pres">
      <dgm:prSet presAssocID="{2428C434-990F-4999-BCA8-3E13C7FCD3D5}" presName="parTx" presStyleLbl="revTx" presStyleIdx="0" presStyleCnt="4">
        <dgm:presLayoutVars>
          <dgm:chMax val="0"/>
          <dgm:chPref val="0"/>
        </dgm:presLayoutVars>
      </dgm:prSet>
      <dgm:spPr/>
    </dgm:pt>
    <dgm:pt modelId="{014C9F85-3E49-4316-A24C-B9DCDB7560C2}" type="pres">
      <dgm:prSet presAssocID="{43E6F5AC-503A-4645-98ED-99E7B7943C2E}" presName="sibTrans" presStyleCnt="0"/>
      <dgm:spPr/>
    </dgm:pt>
    <dgm:pt modelId="{5052C835-1B54-46DD-95DC-E1E0421783AD}" type="pres">
      <dgm:prSet presAssocID="{4A1A3A58-9BFD-4266-BC08-389EBA856AFD}" presName="compNode" presStyleCnt="0"/>
      <dgm:spPr/>
    </dgm:pt>
    <dgm:pt modelId="{4F94844F-5C8C-4523-9CA4-1627B2D27C2A}" type="pres">
      <dgm:prSet presAssocID="{4A1A3A58-9BFD-4266-BC08-389EBA856AFD}" presName="bgRect" presStyleLbl="bgShp" presStyleIdx="1" presStyleCnt="4"/>
      <dgm:spPr/>
    </dgm:pt>
    <dgm:pt modelId="{44AF6AEC-7FEF-4F4F-B04E-704211F77E90}" type="pres">
      <dgm:prSet presAssocID="{4A1A3A58-9BFD-4266-BC08-389EBA856A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25C667C-6113-4AD4-99BB-0F69AA902B32}" type="pres">
      <dgm:prSet presAssocID="{4A1A3A58-9BFD-4266-BC08-389EBA856AFD}" presName="spaceRect" presStyleCnt="0"/>
      <dgm:spPr/>
    </dgm:pt>
    <dgm:pt modelId="{9E0777F9-17DF-4861-84CA-8DF17D109D89}" type="pres">
      <dgm:prSet presAssocID="{4A1A3A58-9BFD-4266-BC08-389EBA856AFD}" presName="parTx" presStyleLbl="revTx" presStyleIdx="1" presStyleCnt="4">
        <dgm:presLayoutVars>
          <dgm:chMax val="0"/>
          <dgm:chPref val="0"/>
        </dgm:presLayoutVars>
      </dgm:prSet>
      <dgm:spPr/>
    </dgm:pt>
    <dgm:pt modelId="{F34938CC-4E34-48B3-82B0-89D062F979BC}" type="pres">
      <dgm:prSet presAssocID="{A2647C52-D3E5-49AD-B78F-BDE23C5FF6AD}" presName="sibTrans" presStyleCnt="0"/>
      <dgm:spPr/>
    </dgm:pt>
    <dgm:pt modelId="{0261CC0F-2F35-4721-957A-4DA3A1D8A2AB}" type="pres">
      <dgm:prSet presAssocID="{EF80EC3C-EA18-4999-ACC9-4D3175EEB316}" presName="compNode" presStyleCnt="0"/>
      <dgm:spPr/>
    </dgm:pt>
    <dgm:pt modelId="{53D0532A-FF69-4645-AA92-294D764F3700}" type="pres">
      <dgm:prSet presAssocID="{EF80EC3C-EA18-4999-ACC9-4D3175EEB316}" presName="bgRect" presStyleLbl="bgShp" presStyleIdx="2" presStyleCnt="4"/>
      <dgm:spPr/>
    </dgm:pt>
    <dgm:pt modelId="{29AD51AE-3999-48E2-BC0F-0B1394E54619}" type="pres">
      <dgm:prSet presAssocID="{EF80EC3C-EA18-4999-ACC9-4D3175EEB3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ations"/>
        </a:ext>
      </dgm:extLst>
    </dgm:pt>
    <dgm:pt modelId="{C75094C6-45BE-49E4-A5B8-E2445A0D500C}" type="pres">
      <dgm:prSet presAssocID="{EF80EC3C-EA18-4999-ACC9-4D3175EEB316}" presName="spaceRect" presStyleCnt="0"/>
      <dgm:spPr/>
    </dgm:pt>
    <dgm:pt modelId="{49275983-3CB3-4F56-AEBD-02BA2C21170C}" type="pres">
      <dgm:prSet presAssocID="{EF80EC3C-EA18-4999-ACC9-4D3175EEB316}" presName="parTx" presStyleLbl="revTx" presStyleIdx="2" presStyleCnt="4">
        <dgm:presLayoutVars>
          <dgm:chMax val="0"/>
          <dgm:chPref val="0"/>
        </dgm:presLayoutVars>
      </dgm:prSet>
      <dgm:spPr/>
    </dgm:pt>
    <dgm:pt modelId="{28409145-83E2-4138-A0E9-7D6BB129DD8C}" type="pres">
      <dgm:prSet presAssocID="{602FBAAD-195D-4CBC-B258-78CE59D669E8}" presName="sibTrans" presStyleCnt="0"/>
      <dgm:spPr/>
    </dgm:pt>
    <dgm:pt modelId="{1C3503F4-1BEA-4D97-B320-43827D384303}" type="pres">
      <dgm:prSet presAssocID="{64AC1320-289E-4999-9431-13FC8214B1E8}" presName="compNode" presStyleCnt="0"/>
      <dgm:spPr/>
    </dgm:pt>
    <dgm:pt modelId="{2EA37091-83D4-4578-88D9-1C92CD1CF814}" type="pres">
      <dgm:prSet presAssocID="{64AC1320-289E-4999-9431-13FC8214B1E8}" presName="bgRect" presStyleLbl="bgShp" presStyleIdx="3" presStyleCnt="4"/>
      <dgm:spPr/>
    </dgm:pt>
    <dgm:pt modelId="{73E042C8-D9C6-4DCA-AA03-83C586144884}" type="pres">
      <dgm:prSet presAssocID="{64AC1320-289E-4999-9431-13FC8214B1E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roissance de l'activité avec un remplissage uni"/>
        </a:ext>
      </dgm:extLst>
    </dgm:pt>
    <dgm:pt modelId="{EED37F93-2FE7-4C78-8E22-6CF19B95E713}" type="pres">
      <dgm:prSet presAssocID="{64AC1320-289E-4999-9431-13FC8214B1E8}" presName="spaceRect" presStyleCnt="0"/>
      <dgm:spPr/>
    </dgm:pt>
    <dgm:pt modelId="{1FF3F829-8C3E-4B26-965D-D4AFD79E6266}" type="pres">
      <dgm:prSet presAssocID="{64AC1320-289E-4999-9431-13FC8214B1E8}" presName="parTx" presStyleLbl="revTx" presStyleIdx="3" presStyleCnt="4">
        <dgm:presLayoutVars>
          <dgm:chMax val="0"/>
          <dgm:chPref val="0"/>
        </dgm:presLayoutVars>
      </dgm:prSet>
      <dgm:spPr/>
    </dgm:pt>
  </dgm:ptLst>
  <dgm:cxnLst>
    <dgm:cxn modelId="{A333910A-0483-4505-A1DE-570DD0C4318F}" srcId="{475B3AE2-05EE-42C4-9E9C-515EE9EF5088}" destId="{64AC1320-289E-4999-9431-13FC8214B1E8}" srcOrd="3" destOrd="0" parTransId="{D0D5E73E-A550-43E2-98B1-7D4D31F17CA7}" sibTransId="{ACA72D6B-DB5F-4142-BCC7-5B82C5633E90}"/>
    <dgm:cxn modelId="{A1995731-9FD4-8941-BA6F-6399511C2F52}" type="presOf" srcId="{4A1A3A58-9BFD-4266-BC08-389EBA856AFD}" destId="{9E0777F9-17DF-4861-84CA-8DF17D109D89}" srcOrd="0" destOrd="0" presId="urn:microsoft.com/office/officeart/2018/2/layout/IconVerticalSolidList"/>
    <dgm:cxn modelId="{D3B65637-3A93-4D4E-9EF0-5CE3ACC50C31}" srcId="{475B3AE2-05EE-42C4-9E9C-515EE9EF5088}" destId="{4A1A3A58-9BFD-4266-BC08-389EBA856AFD}" srcOrd="1" destOrd="0" parTransId="{7E2B0A7C-C1A9-433B-9D86-032F0971BF77}" sibTransId="{A2647C52-D3E5-49AD-B78F-BDE23C5FF6AD}"/>
    <dgm:cxn modelId="{FAD19955-A2E0-FB42-890E-9FDEB1DEADA7}" type="presOf" srcId="{475B3AE2-05EE-42C4-9E9C-515EE9EF5088}" destId="{6D5A1129-DBD6-461C-AFC6-D55795D1570E}" srcOrd="0" destOrd="0" presId="urn:microsoft.com/office/officeart/2018/2/layout/IconVerticalSolidList"/>
    <dgm:cxn modelId="{E3EE06A5-E225-7F46-9B1F-F1815F1F7467}" type="presOf" srcId="{EF80EC3C-EA18-4999-ACC9-4D3175EEB316}" destId="{49275983-3CB3-4F56-AEBD-02BA2C21170C}" srcOrd="0" destOrd="0" presId="urn:microsoft.com/office/officeart/2018/2/layout/IconVerticalSolidList"/>
    <dgm:cxn modelId="{1E33BCB9-E117-4E2F-A17D-D87380FBD5A3}" srcId="{475B3AE2-05EE-42C4-9E9C-515EE9EF5088}" destId="{EF80EC3C-EA18-4999-ACC9-4D3175EEB316}" srcOrd="2" destOrd="0" parTransId="{0103445D-8790-4656-9A05-7ED279A29D6D}" sibTransId="{602FBAAD-195D-4CBC-B258-78CE59D669E8}"/>
    <dgm:cxn modelId="{513E2FD2-A8AF-8E40-ADEF-BABFFC3DF1D5}" type="presOf" srcId="{64AC1320-289E-4999-9431-13FC8214B1E8}" destId="{1FF3F829-8C3E-4B26-965D-D4AFD79E6266}" srcOrd="0" destOrd="0" presId="urn:microsoft.com/office/officeart/2018/2/layout/IconVerticalSolidList"/>
    <dgm:cxn modelId="{4AF53EE9-3C33-4EBA-AB31-BF57BC298EE6}" srcId="{475B3AE2-05EE-42C4-9E9C-515EE9EF5088}" destId="{2428C434-990F-4999-BCA8-3E13C7FCD3D5}" srcOrd="0" destOrd="0" parTransId="{904575E1-5106-432C-8F80-81BBDD898CE6}" sibTransId="{43E6F5AC-503A-4645-98ED-99E7B7943C2E}"/>
    <dgm:cxn modelId="{CB24E0F3-16FC-3443-8C8D-216F88B87430}" type="presOf" srcId="{2428C434-990F-4999-BCA8-3E13C7FCD3D5}" destId="{E2DF5F62-BA48-49B0-A35D-9581F8A5007B}" srcOrd="0" destOrd="0" presId="urn:microsoft.com/office/officeart/2018/2/layout/IconVerticalSolidList"/>
    <dgm:cxn modelId="{099D4C0E-A7DA-BA47-BFA0-6F4765698C53}" type="presParOf" srcId="{6D5A1129-DBD6-461C-AFC6-D55795D1570E}" destId="{2D65275C-4B23-4C95-AEF6-923E5A2C3601}" srcOrd="0" destOrd="0" presId="urn:microsoft.com/office/officeart/2018/2/layout/IconVerticalSolidList"/>
    <dgm:cxn modelId="{30CD9C12-D17B-B74A-AE72-2CAE3891043F}" type="presParOf" srcId="{2D65275C-4B23-4C95-AEF6-923E5A2C3601}" destId="{5EC9BA2B-6CBD-416C-9FE5-6D58F560DA4A}" srcOrd="0" destOrd="0" presId="urn:microsoft.com/office/officeart/2018/2/layout/IconVerticalSolidList"/>
    <dgm:cxn modelId="{EB9B148A-C647-4547-B4CD-472E7D32AC0C}" type="presParOf" srcId="{2D65275C-4B23-4C95-AEF6-923E5A2C3601}" destId="{17D9492C-85E9-4ADB-83C1-3A76996DB91E}" srcOrd="1" destOrd="0" presId="urn:microsoft.com/office/officeart/2018/2/layout/IconVerticalSolidList"/>
    <dgm:cxn modelId="{58466C2C-961F-484B-AE22-D5418521F68A}" type="presParOf" srcId="{2D65275C-4B23-4C95-AEF6-923E5A2C3601}" destId="{B5CAB538-C347-4A8D-A345-DD98253FFB27}" srcOrd="2" destOrd="0" presId="urn:microsoft.com/office/officeart/2018/2/layout/IconVerticalSolidList"/>
    <dgm:cxn modelId="{B4AFC140-8496-7340-975F-4ACB88A08990}" type="presParOf" srcId="{2D65275C-4B23-4C95-AEF6-923E5A2C3601}" destId="{E2DF5F62-BA48-49B0-A35D-9581F8A5007B}" srcOrd="3" destOrd="0" presId="urn:microsoft.com/office/officeart/2018/2/layout/IconVerticalSolidList"/>
    <dgm:cxn modelId="{3482E264-CC69-1B42-9A84-8CC37DA67F1E}" type="presParOf" srcId="{6D5A1129-DBD6-461C-AFC6-D55795D1570E}" destId="{014C9F85-3E49-4316-A24C-B9DCDB7560C2}" srcOrd="1" destOrd="0" presId="urn:microsoft.com/office/officeart/2018/2/layout/IconVerticalSolidList"/>
    <dgm:cxn modelId="{F415A79B-4A54-4244-93AB-8D7659C47385}" type="presParOf" srcId="{6D5A1129-DBD6-461C-AFC6-D55795D1570E}" destId="{5052C835-1B54-46DD-95DC-E1E0421783AD}" srcOrd="2" destOrd="0" presId="urn:microsoft.com/office/officeart/2018/2/layout/IconVerticalSolidList"/>
    <dgm:cxn modelId="{D6C9DD63-3CD2-1E44-9910-80C4DEDA9591}" type="presParOf" srcId="{5052C835-1B54-46DD-95DC-E1E0421783AD}" destId="{4F94844F-5C8C-4523-9CA4-1627B2D27C2A}" srcOrd="0" destOrd="0" presId="urn:microsoft.com/office/officeart/2018/2/layout/IconVerticalSolidList"/>
    <dgm:cxn modelId="{187CF411-FE53-4447-A12E-A23CB22115B9}" type="presParOf" srcId="{5052C835-1B54-46DD-95DC-E1E0421783AD}" destId="{44AF6AEC-7FEF-4F4F-B04E-704211F77E90}" srcOrd="1" destOrd="0" presId="urn:microsoft.com/office/officeart/2018/2/layout/IconVerticalSolidList"/>
    <dgm:cxn modelId="{8DC4517A-181C-5048-9D4B-4C8FF8B50AE6}" type="presParOf" srcId="{5052C835-1B54-46DD-95DC-E1E0421783AD}" destId="{925C667C-6113-4AD4-99BB-0F69AA902B32}" srcOrd="2" destOrd="0" presId="urn:microsoft.com/office/officeart/2018/2/layout/IconVerticalSolidList"/>
    <dgm:cxn modelId="{DF9B9C47-DE5F-D24C-9723-B42C335FDF65}" type="presParOf" srcId="{5052C835-1B54-46DD-95DC-E1E0421783AD}" destId="{9E0777F9-17DF-4861-84CA-8DF17D109D89}" srcOrd="3" destOrd="0" presId="urn:microsoft.com/office/officeart/2018/2/layout/IconVerticalSolidList"/>
    <dgm:cxn modelId="{8476B456-D3EB-D14C-8BB6-2CB368001605}" type="presParOf" srcId="{6D5A1129-DBD6-461C-AFC6-D55795D1570E}" destId="{F34938CC-4E34-48B3-82B0-89D062F979BC}" srcOrd="3" destOrd="0" presId="urn:microsoft.com/office/officeart/2018/2/layout/IconVerticalSolidList"/>
    <dgm:cxn modelId="{CF0D1DF0-B1BF-494B-BFCB-EA62757D5816}" type="presParOf" srcId="{6D5A1129-DBD6-461C-AFC6-D55795D1570E}" destId="{0261CC0F-2F35-4721-957A-4DA3A1D8A2AB}" srcOrd="4" destOrd="0" presId="urn:microsoft.com/office/officeart/2018/2/layout/IconVerticalSolidList"/>
    <dgm:cxn modelId="{F9584A19-BD0E-394F-81E4-DCE7DF18EE54}" type="presParOf" srcId="{0261CC0F-2F35-4721-957A-4DA3A1D8A2AB}" destId="{53D0532A-FF69-4645-AA92-294D764F3700}" srcOrd="0" destOrd="0" presId="urn:microsoft.com/office/officeart/2018/2/layout/IconVerticalSolidList"/>
    <dgm:cxn modelId="{9B51A50F-4454-274C-B4D7-CC38369C95EC}" type="presParOf" srcId="{0261CC0F-2F35-4721-957A-4DA3A1D8A2AB}" destId="{29AD51AE-3999-48E2-BC0F-0B1394E54619}" srcOrd="1" destOrd="0" presId="urn:microsoft.com/office/officeart/2018/2/layout/IconVerticalSolidList"/>
    <dgm:cxn modelId="{4900C75D-6E1A-3444-AC29-7259504DAAA8}" type="presParOf" srcId="{0261CC0F-2F35-4721-957A-4DA3A1D8A2AB}" destId="{C75094C6-45BE-49E4-A5B8-E2445A0D500C}" srcOrd="2" destOrd="0" presId="urn:microsoft.com/office/officeart/2018/2/layout/IconVerticalSolidList"/>
    <dgm:cxn modelId="{DB3185DB-56C0-8741-9FEC-7C1C63BDA751}" type="presParOf" srcId="{0261CC0F-2F35-4721-957A-4DA3A1D8A2AB}" destId="{49275983-3CB3-4F56-AEBD-02BA2C21170C}" srcOrd="3" destOrd="0" presId="urn:microsoft.com/office/officeart/2018/2/layout/IconVerticalSolidList"/>
    <dgm:cxn modelId="{70DE829D-93DA-394D-B839-6B2667599957}" type="presParOf" srcId="{6D5A1129-DBD6-461C-AFC6-D55795D1570E}" destId="{28409145-83E2-4138-A0E9-7D6BB129DD8C}" srcOrd="5" destOrd="0" presId="urn:microsoft.com/office/officeart/2018/2/layout/IconVerticalSolidList"/>
    <dgm:cxn modelId="{2BB5E6C2-08ED-D241-B2FB-AFEDD29CBC2E}" type="presParOf" srcId="{6D5A1129-DBD6-461C-AFC6-D55795D1570E}" destId="{1C3503F4-1BEA-4D97-B320-43827D384303}" srcOrd="6" destOrd="0" presId="urn:microsoft.com/office/officeart/2018/2/layout/IconVerticalSolidList"/>
    <dgm:cxn modelId="{814667EE-41C9-E144-9FD8-A01B23708F64}" type="presParOf" srcId="{1C3503F4-1BEA-4D97-B320-43827D384303}" destId="{2EA37091-83D4-4578-88D9-1C92CD1CF814}" srcOrd="0" destOrd="0" presId="urn:microsoft.com/office/officeart/2018/2/layout/IconVerticalSolidList"/>
    <dgm:cxn modelId="{376FE045-D9A4-6E45-91D3-0ED6A727E130}" type="presParOf" srcId="{1C3503F4-1BEA-4D97-B320-43827D384303}" destId="{73E042C8-D9C6-4DCA-AA03-83C586144884}" srcOrd="1" destOrd="0" presId="urn:microsoft.com/office/officeart/2018/2/layout/IconVerticalSolidList"/>
    <dgm:cxn modelId="{8F1E46BD-4897-7A47-AD9A-44A94D8E0AE1}" type="presParOf" srcId="{1C3503F4-1BEA-4D97-B320-43827D384303}" destId="{EED37F93-2FE7-4C78-8E22-6CF19B95E713}" srcOrd="2" destOrd="0" presId="urn:microsoft.com/office/officeart/2018/2/layout/IconVerticalSolidList"/>
    <dgm:cxn modelId="{5665F77C-D317-AC4F-B8EA-FA15AFA15D5C}" type="presParOf" srcId="{1C3503F4-1BEA-4D97-B320-43827D384303}" destId="{1FF3F829-8C3E-4B26-965D-D4AFD79E62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207D0-F10C-4BD0-9D3D-ED7D6014698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A24C38D-0E14-4141-B699-2B93A845435F}">
      <dgm:prSet/>
      <dgm:spPr/>
      <dgm:t>
        <a:bodyPr/>
        <a:lstStyle/>
        <a:p>
          <a:r>
            <a:rPr lang="en-US" dirty="0"/>
            <a:t>Jean 13–15, Rom 12–13</a:t>
          </a:r>
        </a:p>
      </dgm:t>
    </dgm:pt>
    <dgm:pt modelId="{FD871F2D-4DBE-4285-9E6B-48A0DFEE6186}" type="parTrans" cxnId="{30225A24-7C7D-4CEF-8D6D-4833EB685DAD}">
      <dgm:prSet/>
      <dgm:spPr/>
      <dgm:t>
        <a:bodyPr/>
        <a:lstStyle/>
        <a:p>
          <a:endParaRPr lang="en-US"/>
        </a:p>
      </dgm:t>
    </dgm:pt>
    <dgm:pt modelId="{A6B76913-23A7-44EF-99F1-462DB34DC1ED}" type="sibTrans" cxnId="{30225A24-7C7D-4CEF-8D6D-4833EB685DAD}">
      <dgm:prSet/>
      <dgm:spPr/>
      <dgm:t>
        <a:bodyPr/>
        <a:lstStyle/>
        <a:p>
          <a:endParaRPr lang="en-US"/>
        </a:p>
      </dgm:t>
    </dgm:pt>
    <dgm:pt modelId="{5AD7074B-67D3-444A-A09E-F73569DE8F88}">
      <dgm:prSet/>
      <dgm:spPr/>
      <dgm:t>
        <a:bodyPr/>
        <a:lstStyle/>
        <a:p>
          <a:r>
            <a:rPr lang="en-US"/>
            <a:t>Aime tout le monde comme Christ</a:t>
          </a:r>
        </a:p>
      </dgm:t>
    </dgm:pt>
    <dgm:pt modelId="{E64817D1-9090-45EC-B8CA-07D08FC0435E}" type="parTrans" cxnId="{43B7CBA2-7748-421A-A18F-CBB653FCD71F}">
      <dgm:prSet/>
      <dgm:spPr/>
      <dgm:t>
        <a:bodyPr/>
        <a:lstStyle/>
        <a:p>
          <a:endParaRPr lang="en-US"/>
        </a:p>
      </dgm:t>
    </dgm:pt>
    <dgm:pt modelId="{A2462201-A517-47D6-914D-BB1DC2A8DE91}" type="sibTrans" cxnId="{43B7CBA2-7748-421A-A18F-CBB653FCD71F}">
      <dgm:prSet/>
      <dgm:spPr/>
      <dgm:t>
        <a:bodyPr/>
        <a:lstStyle/>
        <a:p>
          <a:endParaRPr lang="en-US"/>
        </a:p>
      </dgm:t>
    </dgm:pt>
    <dgm:pt modelId="{99C70222-1161-4087-B583-085FBA3A501B}">
      <dgm:prSet/>
      <dgm:spPr/>
      <dgm:t>
        <a:bodyPr/>
        <a:lstStyle/>
        <a:p>
          <a:r>
            <a:rPr lang="en-US"/>
            <a:t>Relations restaurées, pardon, service</a:t>
          </a:r>
        </a:p>
      </dgm:t>
    </dgm:pt>
    <dgm:pt modelId="{3E082AC4-4FB0-4DAE-B258-E9BD8D97AD6D}" type="parTrans" cxnId="{E084E4BC-4F3B-44CE-A1BD-0E0C5E7C1E95}">
      <dgm:prSet/>
      <dgm:spPr/>
      <dgm:t>
        <a:bodyPr/>
        <a:lstStyle/>
        <a:p>
          <a:endParaRPr lang="en-US"/>
        </a:p>
      </dgm:t>
    </dgm:pt>
    <dgm:pt modelId="{5F2D164B-20D0-43D9-9839-7064DCD43ED1}" type="sibTrans" cxnId="{E084E4BC-4F3B-44CE-A1BD-0E0C5E7C1E95}">
      <dgm:prSet/>
      <dgm:spPr/>
      <dgm:t>
        <a:bodyPr/>
        <a:lstStyle/>
        <a:p>
          <a:endParaRPr lang="en-US"/>
        </a:p>
      </dgm:t>
    </dgm:pt>
    <dgm:pt modelId="{612DB61A-108D-3F44-B24C-6D82B932EA85}" type="pres">
      <dgm:prSet presAssocID="{5E5207D0-F10C-4BD0-9D3D-ED7D60146986}" presName="outerComposite" presStyleCnt="0">
        <dgm:presLayoutVars>
          <dgm:chMax val="5"/>
          <dgm:dir/>
          <dgm:resizeHandles val="exact"/>
        </dgm:presLayoutVars>
      </dgm:prSet>
      <dgm:spPr/>
    </dgm:pt>
    <dgm:pt modelId="{D2604A31-CA5C-FA48-987F-DFC26377909A}" type="pres">
      <dgm:prSet presAssocID="{5E5207D0-F10C-4BD0-9D3D-ED7D60146986}" presName="dummyMaxCanvas" presStyleCnt="0">
        <dgm:presLayoutVars/>
      </dgm:prSet>
      <dgm:spPr/>
    </dgm:pt>
    <dgm:pt modelId="{465FD70F-75A0-B84E-ABBC-E662F7394ED6}" type="pres">
      <dgm:prSet presAssocID="{5E5207D0-F10C-4BD0-9D3D-ED7D60146986}" presName="ThreeNodes_1" presStyleLbl="node1" presStyleIdx="0" presStyleCnt="3">
        <dgm:presLayoutVars>
          <dgm:bulletEnabled val="1"/>
        </dgm:presLayoutVars>
      </dgm:prSet>
      <dgm:spPr/>
    </dgm:pt>
    <dgm:pt modelId="{32B7681E-B98E-1B4D-9E00-667870C10FF5}" type="pres">
      <dgm:prSet presAssocID="{5E5207D0-F10C-4BD0-9D3D-ED7D60146986}" presName="ThreeNodes_2" presStyleLbl="node1" presStyleIdx="1" presStyleCnt="3">
        <dgm:presLayoutVars>
          <dgm:bulletEnabled val="1"/>
        </dgm:presLayoutVars>
      </dgm:prSet>
      <dgm:spPr/>
    </dgm:pt>
    <dgm:pt modelId="{BFA16974-2EF9-EC43-8576-B3C7254877E4}" type="pres">
      <dgm:prSet presAssocID="{5E5207D0-F10C-4BD0-9D3D-ED7D60146986}" presName="ThreeNodes_3" presStyleLbl="node1" presStyleIdx="2" presStyleCnt="3">
        <dgm:presLayoutVars>
          <dgm:bulletEnabled val="1"/>
        </dgm:presLayoutVars>
      </dgm:prSet>
      <dgm:spPr/>
    </dgm:pt>
    <dgm:pt modelId="{F4893C77-CB58-CC43-AA8F-EBAD2B75CC91}" type="pres">
      <dgm:prSet presAssocID="{5E5207D0-F10C-4BD0-9D3D-ED7D60146986}" presName="ThreeConn_1-2" presStyleLbl="fgAccFollowNode1" presStyleIdx="0" presStyleCnt="2">
        <dgm:presLayoutVars>
          <dgm:bulletEnabled val="1"/>
        </dgm:presLayoutVars>
      </dgm:prSet>
      <dgm:spPr/>
    </dgm:pt>
    <dgm:pt modelId="{8831C5B4-8ABC-6B4F-AB6E-DA54A01353BF}" type="pres">
      <dgm:prSet presAssocID="{5E5207D0-F10C-4BD0-9D3D-ED7D60146986}" presName="ThreeConn_2-3" presStyleLbl="fgAccFollowNode1" presStyleIdx="1" presStyleCnt="2">
        <dgm:presLayoutVars>
          <dgm:bulletEnabled val="1"/>
        </dgm:presLayoutVars>
      </dgm:prSet>
      <dgm:spPr/>
    </dgm:pt>
    <dgm:pt modelId="{072DB59E-3AA0-0A49-BF74-5A05F17EA9A1}" type="pres">
      <dgm:prSet presAssocID="{5E5207D0-F10C-4BD0-9D3D-ED7D60146986}" presName="ThreeNodes_1_text" presStyleLbl="node1" presStyleIdx="2" presStyleCnt="3">
        <dgm:presLayoutVars>
          <dgm:bulletEnabled val="1"/>
        </dgm:presLayoutVars>
      </dgm:prSet>
      <dgm:spPr/>
    </dgm:pt>
    <dgm:pt modelId="{C594F2DB-D262-494A-A6FB-C31573DC0F36}" type="pres">
      <dgm:prSet presAssocID="{5E5207D0-F10C-4BD0-9D3D-ED7D60146986}" presName="ThreeNodes_2_text" presStyleLbl="node1" presStyleIdx="2" presStyleCnt="3">
        <dgm:presLayoutVars>
          <dgm:bulletEnabled val="1"/>
        </dgm:presLayoutVars>
      </dgm:prSet>
      <dgm:spPr/>
    </dgm:pt>
    <dgm:pt modelId="{E3D73F94-D604-714C-ACC7-5BA80AF02382}" type="pres">
      <dgm:prSet presAssocID="{5E5207D0-F10C-4BD0-9D3D-ED7D60146986}" presName="ThreeNodes_3_text" presStyleLbl="node1" presStyleIdx="2" presStyleCnt="3">
        <dgm:presLayoutVars>
          <dgm:bulletEnabled val="1"/>
        </dgm:presLayoutVars>
      </dgm:prSet>
      <dgm:spPr/>
    </dgm:pt>
  </dgm:ptLst>
  <dgm:cxnLst>
    <dgm:cxn modelId="{2B96CE05-6EA8-A146-B3A2-4309C2F2B9BC}" type="presOf" srcId="{5AD7074B-67D3-444A-A09E-F73569DE8F88}" destId="{C594F2DB-D262-494A-A6FB-C31573DC0F36}" srcOrd="1" destOrd="0" presId="urn:microsoft.com/office/officeart/2005/8/layout/vProcess5"/>
    <dgm:cxn modelId="{794EE308-48B0-3645-9889-FC46E2DB7551}" type="presOf" srcId="{99C70222-1161-4087-B583-085FBA3A501B}" destId="{BFA16974-2EF9-EC43-8576-B3C7254877E4}" srcOrd="0" destOrd="0" presId="urn:microsoft.com/office/officeart/2005/8/layout/vProcess5"/>
    <dgm:cxn modelId="{30225A24-7C7D-4CEF-8D6D-4833EB685DAD}" srcId="{5E5207D0-F10C-4BD0-9D3D-ED7D60146986}" destId="{7A24C38D-0E14-4141-B699-2B93A845435F}" srcOrd="0" destOrd="0" parTransId="{FD871F2D-4DBE-4285-9E6B-48A0DFEE6186}" sibTransId="{A6B76913-23A7-44EF-99F1-462DB34DC1ED}"/>
    <dgm:cxn modelId="{F1F54B3B-EBFB-2C4C-925E-8EA122FD5481}" type="presOf" srcId="{99C70222-1161-4087-B583-085FBA3A501B}" destId="{E3D73F94-D604-714C-ACC7-5BA80AF02382}" srcOrd="1" destOrd="0" presId="urn:microsoft.com/office/officeart/2005/8/layout/vProcess5"/>
    <dgm:cxn modelId="{432D1084-7F3E-6E40-8B54-CDF4DEF31372}" type="presOf" srcId="{A2462201-A517-47D6-914D-BB1DC2A8DE91}" destId="{8831C5B4-8ABC-6B4F-AB6E-DA54A01353BF}" srcOrd="0" destOrd="0" presId="urn:microsoft.com/office/officeart/2005/8/layout/vProcess5"/>
    <dgm:cxn modelId="{43B7CBA2-7748-421A-A18F-CBB653FCD71F}" srcId="{5E5207D0-F10C-4BD0-9D3D-ED7D60146986}" destId="{5AD7074B-67D3-444A-A09E-F73569DE8F88}" srcOrd="1" destOrd="0" parTransId="{E64817D1-9090-45EC-B8CA-07D08FC0435E}" sibTransId="{A2462201-A517-47D6-914D-BB1DC2A8DE91}"/>
    <dgm:cxn modelId="{022263A7-B18F-3F4F-B3C8-72EA3A59169D}" type="presOf" srcId="{7A24C38D-0E14-4141-B699-2B93A845435F}" destId="{465FD70F-75A0-B84E-ABBC-E662F7394ED6}" srcOrd="0" destOrd="0" presId="urn:microsoft.com/office/officeart/2005/8/layout/vProcess5"/>
    <dgm:cxn modelId="{E084E4BC-4F3B-44CE-A1BD-0E0C5E7C1E95}" srcId="{5E5207D0-F10C-4BD0-9D3D-ED7D60146986}" destId="{99C70222-1161-4087-B583-085FBA3A501B}" srcOrd="2" destOrd="0" parTransId="{3E082AC4-4FB0-4DAE-B258-E9BD8D97AD6D}" sibTransId="{5F2D164B-20D0-43D9-9839-7064DCD43ED1}"/>
    <dgm:cxn modelId="{7C794CC0-BE16-C94C-A48D-72DDEE493C44}" type="presOf" srcId="{A6B76913-23A7-44EF-99F1-462DB34DC1ED}" destId="{F4893C77-CB58-CC43-AA8F-EBAD2B75CC91}" srcOrd="0" destOrd="0" presId="urn:microsoft.com/office/officeart/2005/8/layout/vProcess5"/>
    <dgm:cxn modelId="{50720BD8-C37A-C74C-84D8-D7B6B431CB3C}" type="presOf" srcId="{5E5207D0-F10C-4BD0-9D3D-ED7D60146986}" destId="{612DB61A-108D-3F44-B24C-6D82B932EA85}" srcOrd="0" destOrd="0" presId="urn:microsoft.com/office/officeart/2005/8/layout/vProcess5"/>
    <dgm:cxn modelId="{AB26D3E9-0FD5-5A4F-B1F0-798A9D95485D}" type="presOf" srcId="{7A24C38D-0E14-4141-B699-2B93A845435F}" destId="{072DB59E-3AA0-0A49-BF74-5A05F17EA9A1}" srcOrd="1" destOrd="0" presId="urn:microsoft.com/office/officeart/2005/8/layout/vProcess5"/>
    <dgm:cxn modelId="{686D34F4-FEDD-3043-A768-0B56987AD45B}" type="presOf" srcId="{5AD7074B-67D3-444A-A09E-F73569DE8F88}" destId="{32B7681E-B98E-1B4D-9E00-667870C10FF5}" srcOrd="0" destOrd="0" presId="urn:microsoft.com/office/officeart/2005/8/layout/vProcess5"/>
    <dgm:cxn modelId="{83335AE8-A774-624B-8E3D-467988B438CB}" type="presParOf" srcId="{612DB61A-108D-3F44-B24C-6D82B932EA85}" destId="{D2604A31-CA5C-FA48-987F-DFC26377909A}" srcOrd="0" destOrd="0" presId="urn:microsoft.com/office/officeart/2005/8/layout/vProcess5"/>
    <dgm:cxn modelId="{C3737BE4-87FA-3D40-A16E-3B48A4615DAC}" type="presParOf" srcId="{612DB61A-108D-3F44-B24C-6D82B932EA85}" destId="{465FD70F-75A0-B84E-ABBC-E662F7394ED6}" srcOrd="1" destOrd="0" presId="urn:microsoft.com/office/officeart/2005/8/layout/vProcess5"/>
    <dgm:cxn modelId="{55337317-CB1B-394D-A0F8-55DE19385122}" type="presParOf" srcId="{612DB61A-108D-3F44-B24C-6D82B932EA85}" destId="{32B7681E-B98E-1B4D-9E00-667870C10FF5}" srcOrd="2" destOrd="0" presId="urn:microsoft.com/office/officeart/2005/8/layout/vProcess5"/>
    <dgm:cxn modelId="{D3195E3D-8664-584C-8ED1-91E448262F73}" type="presParOf" srcId="{612DB61A-108D-3F44-B24C-6D82B932EA85}" destId="{BFA16974-2EF9-EC43-8576-B3C7254877E4}" srcOrd="3" destOrd="0" presId="urn:microsoft.com/office/officeart/2005/8/layout/vProcess5"/>
    <dgm:cxn modelId="{75BAE7BC-5862-B642-8F49-02C8424957E6}" type="presParOf" srcId="{612DB61A-108D-3F44-B24C-6D82B932EA85}" destId="{F4893C77-CB58-CC43-AA8F-EBAD2B75CC91}" srcOrd="4" destOrd="0" presId="urn:microsoft.com/office/officeart/2005/8/layout/vProcess5"/>
    <dgm:cxn modelId="{9F0FDD15-D014-B947-8F39-83481B039CCF}" type="presParOf" srcId="{612DB61A-108D-3F44-B24C-6D82B932EA85}" destId="{8831C5B4-8ABC-6B4F-AB6E-DA54A01353BF}" srcOrd="5" destOrd="0" presId="urn:microsoft.com/office/officeart/2005/8/layout/vProcess5"/>
    <dgm:cxn modelId="{B633F57D-227A-BD43-B50F-B08DB7B83C2F}" type="presParOf" srcId="{612DB61A-108D-3F44-B24C-6D82B932EA85}" destId="{072DB59E-3AA0-0A49-BF74-5A05F17EA9A1}" srcOrd="6" destOrd="0" presId="urn:microsoft.com/office/officeart/2005/8/layout/vProcess5"/>
    <dgm:cxn modelId="{9E410610-AB6F-054F-A374-FC63E104874F}" type="presParOf" srcId="{612DB61A-108D-3F44-B24C-6D82B932EA85}" destId="{C594F2DB-D262-494A-A6FB-C31573DC0F36}" srcOrd="7" destOrd="0" presId="urn:microsoft.com/office/officeart/2005/8/layout/vProcess5"/>
    <dgm:cxn modelId="{16CA8B77-5914-DE40-9FFC-AABF48AAFF5C}" type="presParOf" srcId="{612DB61A-108D-3F44-B24C-6D82B932EA85}" destId="{E3D73F94-D604-714C-ACC7-5BA80AF0238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57551A-4B92-447E-8985-0898B15B89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C4D4D09-123A-4F0D-9947-EC2D87484C29}">
      <dgm:prSet/>
      <dgm:spPr/>
      <dgm:t>
        <a:bodyPr/>
        <a:lstStyle/>
        <a:p>
          <a:r>
            <a:rPr lang="fr-FR"/>
            <a:t>40 % de la vie = habitudes : enjeu majeur</a:t>
          </a:r>
          <a:endParaRPr lang="en-US"/>
        </a:p>
      </dgm:t>
    </dgm:pt>
    <dgm:pt modelId="{A740EB3D-5C99-4556-B501-F294E8C40B80}" type="parTrans" cxnId="{BC37072C-3118-4166-8B81-D72272A121D9}">
      <dgm:prSet/>
      <dgm:spPr/>
      <dgm:t>
        <a:bodyPr/>
        <a:lstStyle/>
        <a:p>
          <a:endParaRPr lang="en-US"/>
        </a:p>
      </dgm:t>
    </dgm:pt>
    <dgm:pt modelId="{24C2E34C-407F-4C72-9CEF-DDDC3FA5BE67}" type="sibTrans" cxnId="{BC37072C-3118-4166-8B81-D72272A121D9}">
      <dgm:prSet/>
      <dgm:spPr/>
      <dgm:t>
        <a:bodyPr/>
        <a:lstStyle/>
        <a:p>
          <a:endParaRPr lang="en-US"/>
        </a:p>
      </dgm:t>
    </dgm:pt>
    <dgm:pt modelId="{5D36F42E-58E9-4BB0-96E7-F0AA85B5C0E4}">
      <dgm:prSet/>
      <dgm:spPr/>
      <dgm:t>
        <a:bodyPr/>
        <a:lstStyle/>
        <a:p>
          <a:r>
            <a:rPr lang="fr-FR"/>
            <a:t>C’est Dieu qui fait croître ; les habitudes ouvrent l’âme à l’Esprit.</a:t>
          </a:r>
          <a:endParaRPr lang="en-US"/>
        </a:p>
      </dgm:t>
    </dgm:pt>
    <dgm:pt modelId="{D373F387-A2B4-47FB-9120-BB757EC1B573}" type="parTrans" cxnId="{9B7E8D18-622C-46D3-A82D-D06ADE350840}">
      <dgm:prSet/>
      <dgm:spPr/>
      <dgm:t>
        <a:bodyPr/>
        <a:lstStyle/>
        <a:p>
          <a:endParaRPr lang="en-US"/>
        </a:p>
      </dgm:t>
    </dgm:pt>
    <dgm:pt modelId="{74FF3C04-F84B-4398-9D72-8F49C820DE5E}" type="sibTrans" cxnId="{9B7E8D18-622C-46D3-A82D-D06ADE350840}">
      <dgm:prSet/>
      <dgm:spPr/>
      <dgm:t>
        <a:bodyPr/>
        <a:lstStyle/>
        <a:p>
          <a:endParaRPr lang="en-US"/>
        </a:p>
      </dgm:t>
    </dgm:pt>
    <dgm:pt modelId="{25795346-678A-4C16-99A5-5177F7E453E8}">
      <dgm:prSet/>
      <dgm:spPr/>
      <dgm:t>
        <a:bodyPr/>
        <a:lstStyle/>
        <a:p>
          <a:r>
            <a:rPr lang="fr-FR"/>
            <a:t>Lecture, prière, examen, confession, mémorisation</a:t>
          </a:r>
          <a:endParaRPr lang="en-US"/>
        </a:p>
      </dgm:t>
    </dgm:pt>
    <dgm:pt modelId="{FA2C6A8F-3B0D-4BB9-89AF-22779492C34F}" type="parTrans" cxnId="{DAE6AD7D-814A-4436-A01D-C38A8D473080}">
      <dgm:prSet/>
      <dgm:spPr/>
      <dgm:t>
        <a:bodyPr/>
        <a:lstStyle/>
        <a:p>
          <a:endParaRPr lang="en-US"/>
        </a:p>
      </dgm:t>
    </dgm:pt>
    <dgm:pt modelId="{93C26A4B-4FBD-49EB-8285-88654EADE89B}" type="sibTrans" cxnId="{DAE6AD7D-814A-4436-A01D-C38A8D473080}">
      <dgm:prSet/>
      <dgm:spPr/>
      <dgm:t>
        <a:bodyPr/>
        <a:lstStyle/>
        <a:p>
          <a:endParaRPr lang="en-US"/>
        </a:p>
      </dgm:t>
    </dgm:pt>
    <dgm:pt modelId="{B71A1E27-D473-104D-A8BB-8DF76C22EDE7}" type="pres">
      <dgm:prSet presAssocID="{D857551A-4B92-447E-8985-0898B15B89E3}" presName="linear" presStyleCnt="0">
        <dgm:presLayoutVars>
          <dgm:animLvl val="lvl"/>
          <dgm:resizeHandles val="exact"/>
        </dgm:presLayoutVars>
      </dgm:prSet>
      <dgm:spPr/>
    </dgm:pt>
    <dgm:pt modelId="{9929D7C4-22FA-AF48-B34C-A5ACB831B00D}" type="pres">
      <dgm:prSet presAssocID="{8C4D4D09-123A-4F0D-9947-EC2D87484C29}" presName="parentText" presStyleLbl="node1" presStyleIdx="0" presStyleCnt="3">
        <dgm:presLayoutVars>
          <dgm:chMax val="0"/>
          <dgm:bulletEnabled val="1"/>
        </dgm:presLayoutVars>
      </dgm:prSet>
      <dgm:spPr/>
    </dgm:pt>
    <dgm:pt modelId="{1A3F9C82-C250-6B4C-9604-5F31EFD1F2E2}" type="pres">
      <dgm:prSet presAssocID="{24C2E34C-407F-4C72-9CEF-DDDC3FA5BE67}" presName="spacer" presStyleCnt="0"/>
      <dgm:spPr/>
    </dgm:pt>
    <dgm:pt modelId="{9FBA210F-2251-8246-A9DC-D97DE42D180B}" type="pres">
      <dgm:prSet presAssocID="{5D36F42E-58E9-4BB0-96E7-F0AA85B5C0E4}" presName="parentText" presStyleLbl="node1" presStyleIdx="1" presStyleCnt="3">
        <dgm:presLayoutVars>
          <dgm:chMax val="0"/>
          <dgm:bulletEnabled val="1"/>
        </dgm:presLayoutVars>
      </dgm:prSet>
      <dgm:spPr/>
    </dgm:pt>
    <dgm:pt modelId="{A63828E6-6B0D-0B4C-8D17-5B25F5787BD6}" type="pres">
      <dgm:prSet presAssocID="{74FF3C04-F84B-4398-9D72-8F49C820DE5E}" presName="spacer" presStyleCnt="0"/>
      <dgm:spPr/>
    </dgm:pt>
    <dgm:pt modelId="{A6B54C9B-B5FA-8642-9E94-22340CC1811A}" type="pres">
      <dgm:prSet presAssocID="{25795346-678A-4C16-99A5-5177F7E453E8}" presName="parentText" presStyleLbl="node1" presStyleIdx="2" presStyleCnt="3">
        <dgm:presLayoutVars>
          <dgm:chMax val="0"/>
          <dgm:bulletEnabled val="1"/>
        </dgm:presLayoutVars>
      </dgm:prSet>
      <dgm:spPr/>
    </dgm:pt>
  </dgm:ptLst>
  <dgm:cxnLst>
    <dgm:cxn modelId="{9B7E8D18-622C-46D3-A82D-D06ADE350840}" srcId="{D857551A-4B92-447E-8985-0898B15B89E3}" destId="{5D36F42E-58E9-4BB0-96E7-F0AA85B5C0E4}" srcOrd="1" destOrd="0" parTransId="{D373F387-A2B4-47FB-9120-BB757EC1B573}" sibTransId="{74FF3C04-F84B-4398-9D72-8F49C820DE5E}"/>
    <dgm:cxn modelId="{04547B2B-A346-7A47-8C44-C34297081C5C}" type="presOf" srcId="{25795346-678A-4C16-99A5-5177F7E453E8}" destId="{A6B54C9B-B5FA-8642-9E94-22340CC1811A}" srcOrd="0" destOrd="0" presId="urn:microsoft.com/office/officeart/2005/8/layout/vList2"/>
    <dgm:cxn modelId="{BC37072C-3118-4166-8B81-D72272A121D9}" srcId="{D857551A-4B92-447E-8985-0898B15B89E3}" destId="{8C4D4D09-123A-4F0D-9947-EC2D87484C29}" srcOrd="0" destOrd="0" parTransId="{A740EB3D-5C99-4556-B501-F294E8C40B80}" sibTransId="{24C2E34C-407F-4C72-9CEF-DDDC3FA5BE67}"/>
    <dgm:cxn modelId="{ED470679-C860-6840-A66C-E1010AC4CF4F}" type="presOf" srcId="{8C4D4D09-123A-4F0D-9947-EC2D87484C29}" destId="{9929D7C4-22FA-AF48-B34C-A5ACB831B00D}" srcOrd="0" destOrd="0" presId="urn:microsoft.com/office/officeart/2005/8/layout/vList2"/>
    <dgm:cxn modelId="{DAE6AD7D-814A-4436-A01D-C38A8D473080}" srcId="{D857551A-4B92-447E-8985-0898B15B89E3}" destId="{25795346-678A-4C16-99A5-5177F7E453E8}" srcOrd="2" destOrd="0" parTransId="{FA2C6A8F-3B0D-4BB9-89AF-22779492C34F}" sibTransId="{93C26A4B-4FBD-49EB-8285-88654EADE89B}"/>
    <dgm:cxn modelId="{4B85BAB6-B961-3443-BAFC-86D91DB575B4}" type="presOf" srcId="{D857551A-4B92-447E-8985-0898B15B89E3}" destId="{B71A1E27-D473-104D-A8BB-8DF76C22EDE7}" srcOrd="0" destOrd="0" presId="urn:microsoft.com/office/officeart/2005/8/layout/vList2"/>
    <dgm:cxn modelId="{7D035FC6-D943-D04D-A649-83F2059F220C}" type="presOf" srcId="{5D36F42E-58E9-4BB0-96E7-F0AA85B5C0E4}" destId="{9FBA210F-2251-8246-A9DC-D97DE42D180B}" srcOrd="0" destOrd="0" presId="urn:microsoft.com/office/officeart/2005/8/layout/vList2"/>
    <dgm:cxn modelId="{66EEDB88-0B86-FA4C-9F9D-F721F8C1EF2D}" type="presParOf" srcId="{B71A1E27-D473-104D-A8BB-8DF76C22EDE7}" destId="{9929D7C4-22FA-AF48-B34C-A5ACB831B00D}" srcOrd="0" destOrd="0" presId="urn:microsoft.com/office/officeart/2005/8/layout/vList2"/>
    <dgm:cxn modelId="{8C02E97A-0B8F-D442-A616-185021663496}" type="presParOf" srcId="{B71A1E27-D473-104D-A8BB-8DF76C22EDE7}" destId="{1A3F9C82-C250-6B4C-9604-5F31EFD1F2E2}" srcOrd="1" destOrd="0" presId="urn:microsoft.com/office/officeart/2005/8/layout/vList2"/>
    <dgm:cxn modelId="{572D6B41-6AFA-634F-83BA-72521A7FE0AB}" type="presParOf" srcId="{B71A1E27-D473-104D-A8BB-8DF76C22EDE7}" destId="{9FBA210F-2251-8246-A9DC-D97DE42D180B}" srcOrd="2" destOrd="0" presId="urn:microsoft.com/office/officeart/2005/8/layout/vList2"/>
    <dgm:cxn modelId="{E90243FC-A102-954D-B50C-ADA201654CC8}" type="presParOf" srcId="{B71A1E27-D473-104D-A8BB-8DF76C22EDE7}" destId="{A63828E6-6B0D-0B4C-8D17-5B25F5787BD6}" srcOrd="3" destOrd="0" presId="urn:microsoft.com/office/officeart/2005/8/layout/vList2"/>
    <dgm:cxn modelId="{BE421004-3A90-1D43-9F9C-DC230C7378FD}" type="presParOf" srcId="{B71A1E27-D473-104D-A8BB-8DF76C22EDE7}" destId="{A6B54C9B-B5FA-8642-9E94-22340CC1811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9AE8C6-DDA9-4935-9602-45228985072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FF3564C-D9EE-46C9-992E-D1435A6546A5}">
      <dgm:prSet/>
      <dgm:spPr/>
      <dgm:t>
        <a:bodyPr/>
        <a:lstStyle/>
        <a:p>
          <a:r>
            <a:rPr lang="fr-FR"/>
            <a:t>1. La souffrance fait partie de la volonté de Dieu pour ses enfants</a:t>
          </a:r>
          <a:endParaRPr lang="en-US"/>
        </a:p>
      </dgm:t>
    </dgm:pt>
    <dgm:pt modelId="{92EFF0C1-7339-4249-BFEE-3387D26D2425}" type="parTrans" cxnId="{E3F3BD91-F1BC-45EC-B40F-13AB9EE63C61}">
      <dgm:prSet/>
      <dgm:spPr/>
      <dgm:t>
        <a:bodyPr/>
        <a:lstStyle/>
        <a:p>
          <a:endParaRPr lang="en-US"/>
        </a:p>
      </dgm:t>
    </dgm:pt>
    <dgm:pt modelId="{910ACBC1-3D29-4245-89EA-708D02BA7C71}" type="sibTrans" cxnId="{E3F3BD91-F1BC-45EC-B40F-13AB9EE63C61}">
      <dgm:prSet/>
      <dgm:spPr/>
      <dgm:t>
        <a:bodyPr/>
        <a:lstStyle/>
        <a:p>
          <a:endParaRPr lang="en-US"/>
        </a:p>
      </dgm:t>
    </dgm:pt>
    <dgm:pt modelId="{DA737A8B-87B6-40C2-AB00-D2A33198147C}">
      <dgm:prSet/>
      <dgm:spPr/>
      <dgm:t>
        <a:bodyPr/>
        <a:lstStyle/>
        <a:p>
          <a:r>
            <a:rPr lang="fr-FR"/>
            <a:t>2. Les épreuves révèlent et façonnent la maturité </a:t>
          </a:r>
          <a:endParaRPr lang="en-US"/>
        </a:p>
      </dgm:t>
    </dgm:pt>
    <dgm:pt modelId="{9F404EEE-28EB-4A4F-AB7C-07825E53A6D7}" type="parTrans" cxnId="{0A508F9D-E5D5-46BC-8213-B9D929FD719C}">
      <dgm:prSet/>
      <dgm:spPr/>
      <dgm:t>
        <a:bodyPr/>
        <a:lstStyle/>
        <a:p>
          <a:endParaRPr lang="en-US"/>
        </a:p>
      </dgm:t>
    </dgm:pt>
    <dgm:pt modelId="{17A83F1C-D015-481A-BB55-F128147DA504}" type="sibTrans" cxnId="{0A508F9D-E5D5-46BC-8213-B9D929FD719C}">
      <dgm:prSet/>
      <dgm:spPr/>
      <dgm:t>
        <a:bodyPr/>
        <a:lstStyle/>
        <a:p>
          <a:endParaRPr lang="en-US"/>
        </a:p>
      </dgm:t>
    </dgm:pt>
    <dgm:pt modelId="{671D2C9C-6A6A-42F4-8FCC-3747C5B75E22}">
      <dgm:prSet/>
      <dgm:spPr/>
      <dgm:t>
        <a:bodyPr/>
        <a:lstStyle/>
        <a:p>
          <a:r>
            <a:rPr lang="fr-FR"/>
            <a:t>3. Le chrétien mature voit la souffrance comme un moyen de croissance</a:t>
          </a:r>
          <a:endParaRPr lang="en-US"/>
        </a:p>
      </dgm:t>
    </dgm:pt>
    <dgm:pt modelId="{908B80F4-BF74-4167-BEE3-057E2C97C25F}" type="parTrans" cxnId="{F88843F4-AE31-4475-A241-5BC8832ED520}">
      <dgm:prSet/>
      <dgm:spPr/>
      <dgm:t>
        <a:bodyPr/>
        <a:lstStyle/>
        <a:p>
          <a:endParaRPr lang="en-US"/>
        </a:p>
      </dgm:t>
    </dgm:pt>
    <dgm:pt modelId="{F2A1A4E2-4554-464A-8806-F0243806D4E7}" type="sibTrans" cxnId="{F88843F4-AE31-4475-A241-5BC8832ED520}">
      <dgm:prSet/>
      <dgm:spPr/>
      <dgm:t>
        <a:bodyPr/>
        <a:lstStyle/>
        <a:p>
          <a:endParaRPr lang="en-US"/>
        </a:p>
      </dgm:t>
    </dgm:pt>
    <dgm:pt modelId="{BF989FC3-4B62-4FCA-8790-0B35C1CFBBA2}">
      <dgm:prSet/>
      <dgm:spPr/>
      <dgm:t>
        <a:bodyPr/>
        <a:lstStyle/>
        <a:p>
          <a:r>
            <a:rPr lang="fr-FR"/>
            <a:t>4. La souffrance fait entrer le croyant dans la volonté du Christ</a:t>
          </a:r>
          <a:endParaRPr lang="en-US"/>
        </a:p>
      </dgm:t>
    </dgm:pt>
    <dgm:pt modelId="{60B362FC-2AA8-4A35-8F8E-0D6CAC2844A1}" type="parTrans" cxnId="{EC602D03-D4BC-4606-89E3-3F7656FE562A}">
      <dgm:prSet/>
      <dgm:spPr/>
      <dgm:t>
        <a:bodyPr/>
        <a:lstStyle/>
        <a:p>
          <a:endParaRPr lang="en-US"/>
        </a:p>
      </dgm:t>
    </dgm:pt>
    <dgm:pt modelId="{89ACD025-33A8-42DC-99E2-FF3D28848BBD}" type="sibTrans" cxnId="{EC602D03-D4BC-4606-89E3-3F7656FE562A}">
      <dgm:prSet/>
      <dgm:spPr/>
      <dgm:t>
        <a:bodyPr/>
        <a:lstStyle/>
        <a:p>
          <a:endParaRPr lang="en-US"/>
        </a:p>
      </dgm:t>
    </dgm:pt>
    <dgm:pt modelId="{1CB88AD4-2DE8-4116-B0A9-393AD9CEDC4A}">
      <dgm:prSet/>
      <dgm:spPr/>
      <dgm:t>
        <a:bodyPr/>
        <a:lstStyle/>
        <a:p>
          <a:r>
            <a:rPr lang="fr-FR"/>
            <a:t>5. La souffrance purifie le cœur et renforce la sainteté</a:t>
          </a:r>
          <a:endParaRPr lang="en-US"/>
        </a:p>
      </dgm:t>
    </dgm:pt>
    <dgm:pt modelId="{4FD337F2-ECE1-4FE5-8F2C-6CADCD766208}" type="parTrans" cxnId="{208AD7AD-A0D4-4410-8ABD-25B67205B768}">
      <dgm:prSet/>
      <dgm:spPr/>
      <dgm:t>
        <a:bodyPr/>
        <a:lstStyle/>
        <a:p>
          <a:endParaRPr lang="en-US"/>
        </a:p>
      </dgm:t>
    </dgm:pt>
    <dgm:pt modelId="{79F25367-294E-469B-B5CD-1DF472547B95}" type="sibTrans" cxnId="{208AD7AD-A0D4-4410-8ABD-25B67205B768}">
      <dgm:prSet/>
      <dgm:spPr/>
      <dgm:t>
        <a:bodyPr/>
        <a:lstStyle/>
        <a:p>
          <a:endParaRPr lang="en-US"/>
        </a:p>
      </dgm:t>
    </dgm:pt>
    <dgm:pt modelId="{8C0CA705-891E-498D-8A6F-38E7189CE71F}">
      <dgm:prSet/>
      <dgm:spPr/>
      <dgm:t>
        <a:bodyPr/>
        <a:lstStyle/>
        <a:p>
          <a:r>
            <a:rPr lang="fr-FR"/>
            <a:t>6. Les épreuves élargissent la vision du chrétien</a:t>
          </a:r>
          <a:endParaRPr lang="en-US"/>
        </a:p>
      </dgm:t>
    </dgm:pt>
    <dgm:pt modelId="{C2D911E2-B66E-47E0-B98E-72D2AB8334BB}" type="parTrans" cxnId="{0242E8A2-743A-4B38-9DBB-4632EA16571C}">
      <dgm:prSet/>
      <dgm:spPr/>
      <dgm:t>
        <a:bodyPr/>
        <a:lstStyle/>
        <a:p>
          <a:endParaRPr lang="en-US"/>
        </a:p>
      </dgm:t>
    </dgm:pt>
    <dgm:pt modelId="{A6CEBAAE-32B6-4E09-BB3C-BB26D597D356}" type="sibTrans" cxnId="{0242E8A2-743A-4B38-9DBB-4632EA16571C}">
      <dgm:prSet/>
      <dgm:spPr/>
      <dgm:t>
        <a:bodyPr/>
        <a:lstStyle/>
        <a:p>
          <a:endParaRPr lang="en-US"/>
        </a:p>
      </dgm:t>
    </dgm:pt>
    <dgm:pt modelId="{C71E7937-FAEF-8345-8F51-2E1B1FA500AD}" type="pres">
      <dgm:prSet presAssocID="{D99AE8C6-DDA9-4935-9602-452289850726}" presName="diagram" presStyleCnt="0">
        <dgm:presLayoutVars>
          <dgm:dir/>
          <dgm:resizeHandles val="exact"/>
        </dgm:presLayoutVars>
      </dgm:prSet>
      <dgm:spPr/>
    </dgm:pt>
    <dgm:pt modelId="{90FE7C13-2B12-3646-929D-201999F42EF2}" type="pres">
      <dgm:prSet presAssocID="{2FF3564C-D9EE-46C9-992E-D1435A6546A5}" presName="node" presStyleLbl="node1" presStyleIdx="0" presStyleCnt="6">
        <dgm:presLayoutVars>
          <dgm:bulletEnabled val="1"/>
        </dgm:presLayoutVars>
      </dgm:prSet>
      <dgm:spPr/>
    </dgm:pt>
    <dgm:pt modelId="{11720E20-978C-3C43-8B43-5D39162E9B05}" type="pres">
      <dgm:prSet presAssocID="{910ACBC1-3D29-4245-89EA-708D02BA7C71}" presName="sibTrans" presStyleCnt="0"/>
      <dgm:spPr/>
    </dgm:pt>
    <dgm:pt modelId="{B8CFF988-D392-2449-BA4D-9A9C31EB46B4}" type="pres">
      <dgm:prSet presAssocID="{DA737A8B-87B6-40C2-AB00-D2A33198147C}" presName="node" presStyleLbl="node1" presStyleIdx="1" presStyleCnt="6">
        <dgm:presLayoutVars>
          <dgm:bulletEnabled val="1"/>
        </dgm:presLayoutVars>
      </dgm:prSet>
      <dgm:spPr/>
    </dgm:pt>
    <dgm:pt modelId="{F07D055F-29C6-A641-A40C-CE81EC83862F}" type="pres">
      <dgm:prSet presAssocID="{17A83F1C-D015-481A-BB55-F128147DA504}" presName="sibTrans" presStyleCnt="0"/>
      <dgm:spPr/>
    </dgm:pt>
    <dgm:pt modelId="{FB9B225C-8B23-3246-AC16-A5C9707F98BB}" type="pres">
      <dgm:prSet presAssocID="{671D2C9C-6A6A-42F4-8FCC-3747C5B75E22}" presName="node" presStyleLbl="node1" presStyleIdx="2" presStyleCnt="6">
        <dgm:presLayoutVars>
          <dgm:bulletEnabled val="1"/>
        </dgm:presLayoutVars>
      </dgm:prSet>
      <dgm:spPr/>
    </dgm:pt>
    <dgm:pt modelId="{C9713245-57AE-B041-BDB3-EEA23CBB401F}" type="pres">
      <dgm:prSet presAssocID="{F2A1A4E2-4554-464A-8806-F0243806D4E7}" presName="sibTrans" presStyleCnt="0"/>
      <dgm:spPr/>
    </dgm:pt>
    <dgm:pt modelId="{DB90BA1F-182A-6A42-A220-36A4CEBDBCCB}" type="pres">
      <dgm:prSet presAssocID="{BF989FC3-4B62-4FCA-8790-0B35C1CFBBA2}" presName="node" presStyleLbl="node1" presStyleIdx="3" presStyleCnt="6">
        <dgm:presLayoutVars>
          <dgm:bulletEnabled val="1"/>
        </dgm:presLayoutVars>
      </dgm:prSet>
      <dgm:spPr/>
    </dgm:pt>
    <dgm:pt modelId="{8EEC58D1-22E8-B24F-A2A1-90B1CD92CBCA}" type="pres">
      <dgm:prSet presAssocID="{89ACD025-33A8-42DC-99E2-FF3D28848BBD}" presName="sibTrans" presStyleCnt="0"/>
      <dgm:spPr/>
    </dgm:pt>
    <dgm:pt modelId="{0ECD4129-170A-4142-A08D-1A7F320C42BF}" type="pres">
      <dgm:prSet presAssocID="{1CB88AD4-2DE8-4116-B0A9-393AD9CEDC4A}" presName="node" presStyleLbl="node1" presStyleIdx="4" presStyleCnt="6">
        <dgm:presLayoutVars>
          <dgm:bulletEnabled val="1"/>
        </dgm:presLayoutVars>
      </dgm:prSet>
      <dgm:spPr/>
    </dgm:pt>
    <dgm:pt modelId="{A409230E-B222-D440-A08B-FD0DB3DDE7EE}" type="pres">
      <dgm:prSet presAssocID="{79F25367-294E-469B-B5CD-1DF472547B95}" presName="sibTrans" presStyleCnt="0"/>
      <dgm:spPr/>
    </dgm:pt>
    <dgm:pt modelId="{39094CFD-0C09-F946-813E-519AEB331413}" type="pres">
      <dgm:prSet presAssocID="{8C0CA705-891E-498D-8A6F-38E7189CE71F}" presName="node" presStyleLbl="node1" presStyleIdx="5" presStyleCnt="6">
        <dgm:presLayoutVars>
          <dgm:bulletEnabled val="1"/>
        </dgm:presLayoutVars>
      </dgm:prSet>
      <dgm:spPr/>
    </dgm:pt>
  </dgm:ptLst>
  <dgm:cxnLst>
    <dgm:cxn modelId="{616D4900-E1D7-2C47-B620-1538E923CEFB}" type="presOf" srcId="{2FF3564C-D9EE-46C9-992E-D1435A6546A5}" destId="{90FE7C13-2B12-3646-929D-201999F42EF2}" srcOrd="0" destOrd="0" presId="urn:microsoft.com/office/officeart/2005/8/layout/default"/>
    <dgm:cxn modelId="{EC602D03-D4BC-4606-89E3-3F7656FE562A}" srcId="{D99AE8C6-DDA9-4935-9602-452289850726}" destId="{BF989FC3-4B62-4FCA-8790-0B35C1CFBBA2}" srcOrd="3" destOrd="0" parTransId="{60B362FC-2AA8-4A35-8F8E-0D6CAC2844A1}" sibTransId="{89ACD025-33A8-42DC-99E2-FF3D28848BBD}"/>
    <dgm:cxn modelId="{43E56F14-16C8-5141-A70E-AA8D59612CB7}" type="presOf" srcId="{D99AE8C6-DDA9-4935-9602-452289850726}" destId="{C71E7937-FAEF-8345-8F51-2E1B1FA500AD}" srcOrd="0" destOrd="0" presId="urn:microsoft.com/office/officeart/2005/8/layout/default"/>
    <dgm:cxn modelId="{C1DF9016-0901-1B4B-BD9C-C10AACA5F3CA}" type="presOf" srcId="{BF989FC3-4B62-4FCA-8790-0B35C1CFBBA2}" destId="{DB90BA1F-182A-6A42-A220-36A4CEBDBCCB}" srcOrd="0" destOrd="0" presId="urn:microsoft.com/office/officeart/2005/8/layout/default"/>
    <dgm:cxn modelId="{68F7521E-6ED4-8B40-9432-06B9A4ADD46B}" type="presOf" srcId="{671D2C9C-6A6A-42F4-8FCC-3747C5B75E22}" destId="{FB9B225C-8B23-3246-AC16-A5C9707F98BB}" srcOrd="0" destOrd="0" presId="urn:microsoft.com/office/officeart/2005/8/layout/default"/>
    <dgm:cxn modelId="{08748952-4445-ED43-AB73-997224C34856}" type="presOf" srcId="{8C0CA705-891E-498D-8A6F-38E7189CE71F}" destId="{39094CFD-0C09-F946-813E-519AEB331413}" srcOrd="0" destOrd="0" presId="urn:microsoft.com/office/officeart/2005/8/layout/default"/>
    <dgm:cxn modelId="{19BBD878-0B0B-A24C-B358-6501D37410F0}" type="presOf" srcId="{1CB88AD4-2DE8-4116-B0A9-393AD9CEDC4A}" destId="{0ECD4129-170A-4142-A08D-1A7F320C42BF}" srcOrd="0" destOrd="0" presId="urn:microsoft.com/office/officeart/2005/8/layout/default"/>
    <dgm:cxn modelId="{E3F3BD91-F1BC-45EC-B40F-13AB9EE63C61}" srcId="{D99AE8C6-DDA9-4935-9602-452289850726}" destId="{2FF3564C-D9EE-46C9-992E-D1435A6546A5}" srcOrd="0" destOrd="0" parTransId="{92EFF0C1-7339-4249-BFEE-3387D26D2425}" sibTransId="{910ACBC1-3D29-4245-89EA-708D02BA7C71}"/>
    <dgm:cxn modelId="{0A508F9D-E5D5-46BC-8213-B9D929FD719C}" srcId="{D99AE8C6-DDA9-4935-9602-452289850726}" destId="{DA737A8B-87B6-40C2-AB00-D2A33198147C}" srcOrd="1" destOrd="0" parTransId="{9F404EEE-28EB-4A4F-AB7C-07825E53A6D7}" sibTransId="{17A83F1C-D015-481A-BB55-F128147DA504}"/>
    <dgm:cxn modelId="{0242E8A2-743A-4B38-9DBB-4632EA16571C}" srcId="{D99AE8C6-DDA9-4935-9602-452289850726}" destId="{8C0CA705-891E-498D-8A6F-38E7189CE71F}" srcOrd="5" destOrd="0" parTransId="{C2D911E2-B66E-47E0-B98E-72D2AB8334BB}" sibTransId="{A6CEBAAE-32B6-4E09-BB3C-BB26D597D356}"/>
    <dgm:cxn modelId="{208AD7AD-A0D4-4410-8ABD-25B67205B768}" srcId="{D99AE8C6-DDA9-4935-9602-452289850726}" destId="{1CB88AD4-2DE8-4116-B0A9-393AD9CEDC4A}" srcOrd="4" destOrd="0" parTransId="{4FD337F2-ECE1-4FE5-8F2C-6CADCD766208}" sibTransId="{79F25367-294E-469B-B5CD-1DF472547B95}"/>
    <dgm:cxn modelId="{F708B6BF-0DC1-8B4B-BC93-7D144FFFD2B7}" type="presOf" srcId="{DA737A8B-87B6-40C2-AB00-D2A33198147C}" destId="{B8CFF988-D392-2449-BA4D-9A9C31EB46B4}" srcOrd="0" destOrd="0" presId="urn:microsoft.com/office/officeart/2005/8/layout/default"/>
    <dgm:cxn modelId="{F88843F4-AE31-4475-A241-5BC8832ED520}" srcId="{D99AE8C6-DDA9-4935-9602-452289850726}" destId="{671D2C9C-6A6A-42F4-8FCC-3747C5B75E22}" srcOrd="2" destOrd="0" parTransId="{908B80F4-BF74-4167-BEE3-057E2C97C25F}" sibTransId="{F2A1A4E2-4554-464A-8806-F0243806D4E7}"/>
    <dgm:cxn modelId="{714DFE27-AC38-5C49-A4CD-5C60E0D695C0}" type="presParOf" srcId="{C71E7937-FAEF-8345-8F51-2E1B1FA500AD}" destId="{90FE7C13-2B12-3646-929D-201999F42EF2}" srcOrd="0" destOrd="0" presId="urn:microsoft.com/office/officeart/2005/8/layout/default"/>
    <dgm:cxn modelId="{5E0C2227-1D6A-1443-9933-7B61623EAD27}" type="presParOf" srcId="{C71E7937-FAEF-8345-8F51-2E1B1FA500AD}" destId="{11720E20-978C-3C43-8B43-5D39162E9B05}" srcOrd="1" destOrd="0" presId="urn:microsoft.com/office/officeart/2005/8/layout/default"/>
    <dgm:cxn modelId="{CD529BE9-9466-724A-A79C-1C57838B4B08}" type="presParOf" srcId="{C71E7937-FAEF-8345-8F51-2E1B1FA500AD}" destId="{B8CFF988-D392-2449-BA4D-9A9C31EB46B4}" srcOrd="2" destOrd="0" presId="urn:microsoft.com/office/officeart/2005/8/layout/default"/>
    <dgm:cxn modelId="{E8B3D217-1803-F641-ACB5-89344602F34D}" type="presParOf" srcId="{C71E7937-FAEF-8345-8F51-2E1B1FA500AD}" destId="{F07D055F-29C6-A641-A40C-CE81EC83862F}" srcOrd="3" destOrd="0" presId="urn:microsoft.com/office/officeart/2005/8/layout/default"/>
    <dgm:cxn modelId="{F6BE870F-FB59-B24A-91D0-C22DCCAB50B7}" type="presParOf" srcId="{C71E7937-FAEF-8345-8F51-2E1B1FA500AD}" destId="{FB9B225C-8B23-3246-AC16-A5C9707F98BB}" srcOrd="4" destOrd="0" presId="urn:microsoft.com/office/officeart/2005/8/layout/default"/>
    <dgm:cxn modelId="{0F7F1A35-3F8D-A34D-8AF6-34F5EC68405F}" type="presParOf" srcId="{C71E7937-FAEF-8345-8F51-2E1B1FA500AD}" destId="{C9713245-57AE-B041-BDB3-EEA23CBB401F}" srcOrd="5" destOrd="0" presId="urn:microsoft.com/office/officeart/2005/8/layout/default"/>
    <dgm:cxn modelId="{EFC1FB8F-F6CB-B747-94D4-28183AA11DF7}" type="presParOf" srcId="{C71E7937-FAEF-8345-8F51-2E1B1FA500AD}" destId="{DB90BA1F-182A-6A42-A220-36A4CEBDBCCB}" srcOrd="6" destOrd="0" presId="urn:microsoft.com/office/officeart/2005/8/layout/default"/>
    <dgm:cxn modelId="{60303C41-863B-E141-85F8-89A7E4090A4C}" type="presParOf" srcId="{C71E7937-FAEF-8345-8F51-2E1B1FA500AD}" destId="{8EEC58D1-22E8-B24F-A2A1-90B1CD92CBCA}" srcOrd="7" destOrd="0" presId="urn:microsoft.com/office/officeart/2005/8/layout/default"/>
    <dgm:cxn modelId="{6DE595DD-AF24-6949-9F0B-E6C1B6897149}" type="presParOf" srcId="{C71E7937-FAEF-8345-8F51-2E1B1FA500AD}" destId="{0ECD4129-170A-4142-A08D-1A7F320C42BF}" srcOrd="8" destOrd="0" presId="urn:microsoft.com/office/officeart/2005/8/layout/default"/>
    <dgm:cxn modelId="{B397A391-BEDE-534D-8E93-2C85F16C54F3}" type="presParOf" srcId="{C71E7937-FAEF-8345-8F51-2E1B1FA500AD}" destId="{A409230E-B222-D440-A08B-FD0DB3DDE7EE}" srcOrd="9" destOrd="0" presId="urn:microsoft.com/office/officeart/2005/8/layout/default"/>
    <dgm:cxn modelId="{34C4A585-A4EB-8D43-8B8F-27616334E62A}" type="presParOf" srcId="{C71E7937-FAEF-8345-8F51-2E1B1FA500AD}" destId="{39094CFD-0C09-F946-813E-519AEB3314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7F0C87-453D-46A2-B22B-EA84A476E5E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D4B95F-E419-42D5-ACCD-0066770B4DA0}">
      <dgm:prSet/>
      <dgm:spPr/>
      <dgm:t>
        <a:bodyPr/>
        <a:lstStyle/>
        <a:p>
          <a:r>
            <a:rPr lang="fr-FR" dirty="0"/>
            <a:t>2. La joie chrétienne nourrit la reconnaissance, même dans l’épreuve.</a:t>
          </a:r>
          <a:endParaRPr lang="en-US" dirty="0"/>
        </a:p>
      </dgm:t>
    </dgm:pt>
    <dgm:pt modelId="{8A2751A9-DF82-44B3-B98E-6B4D0EFD77AD}" type="parTrans" cxnId="{27FC0E0C-38B8-4B88-AB89-E78B6125AA9F}">
      <dgm:prSet/>
      <dgm:spPr/>
      <dgm:t>
        <a:bodyPr/>
        <a:lstStyle/>
        <a:p>
          <a:endParaRPr lang="en-US"/>
        </a:p>
      </dgm:t>
    </dgm:pt>
    <dgm:pt modelId="{4B60AC44-CA53-4389-A175-C6F0F1AAD65E}" type="sibTrans" cxnId="{27FC0E0C-38B8-4B88-AB89-E78B6125AA9F}">
      <dgm:prSet/>
      <dgm:spPr/>
      <dgm:t>
        <a:bodyPr/>
        <a:lstStyle/>
        <a:p>
          <a:endParaRPr lang="en-US"/>
        </a:p>
      </dgm:t>
    </dgm:pt>
    <dgm:pt modelId="{B986DC73-4475-4701-A165-1F55D6CCF8F2}">
      <dgm:prSet/>
      <dgm:spPr/>
      <dgm:t>
        <a:bodyPr/>
        <a:lstStyle/>
        <a:p>
          <a:r>
            <a:rPr lang="fr-FR"/>
            <a:t>3. La reconnaissance naît de ce que Christ est plus précieux que tout.</a:t>
          </a:r>
          <a:endParaRPr lang="en-US"/>
        </a:p>
      </dgm:t>
    </dgm:pt>
    <dgm:pt modelId="{5CFAE3E3-09A3-4DBC-BE33-CF49E467E143}" type="parTrans" cxnId="{F759C59F-3D94-4C3C-A49B-705B535DE57A}">
      <dgm:prSet/>
      <dgm:spPr/>
      <dgm:t>
        <a:bodyPr/>
        <a:lstStyle/>
        <a:p>
          <a:endParaRPr lang="en-US"/>
        </a:p>
      </dgm:t>
    </dgm:pt>
    <dgm:pt modelId="{8C7F25F2-15CC-47B5-ACAE-98ED1DFF6A79}" type="sibTrans" cxnId="{F759C59F-3D94-4C3C-A49B-705B535DE57A}">
      <dgm:prSet/>
      <dgm:spPr/>
      <dgm:t>
        <a:bodyPr/>
        <a:lstStyle/>
        <a:p>
          <a:endParaRPr lang="en-US"/>
        </a:p>
      </dgm:t>
    </dgm:pt>
    <dgm:pt modelId="{601EB705-CF7C-4791-BF8D-1103FCEF04B5}">
      <dgm:prSet/>
      <dgm:spPr/>
      <dgm:t>
        <a:bodyPr/>
        <a:lstStyle/>
        <a:p>
          <a:r>
            <a:rPr lang="fr-FR"/>
            <a:t>4. Le chrétien mature est reconnaissant pour son espérance éternelle.</a:t>
          </a:r>
          <a:endParaRPr lang="en-US"/>
        </a:p>
      </dgm:t>
    </dgm:pt>
    <dgm:pt modelId="{E2F60BCD-1F82-49F0-93ED-9E7581C48364}" type="parTrans" cxnId="{CD2F7061-4ABF-409F-931B-7283EDEE1564}">
      <dgm:prSet/>
      <dgm:spPr/>
      <dgm:t>
        <a:bodyPr/>
        <a:lstStyle/>
        <a:p>
          <a:endParaRPr lang="en-US"/>
        </a:p>
      </dgm:t>
    </dgm:pt>
    <dgm:pt modelId="{0BBFD54B-B7FA-4F2E-9D52-FC8C3E4FAA18}" type="sibTrans" cxnId="{CD2F7061-4ABF-409F-931B-7283EDEE1564}">
      <dgm:prSet/>
      <dgm:spPr/>
      <dgm:t>
        <a:bodyPr/>
        <a:lstStyle/>
        <a:p>
          <a:endParaRPr lang="en-US"/>
        </a:p>
      </dgm:t>
    </dgm:pt>
    <dgm:pt modelId="{6DFA4005-CAA0-9444-86BF-08553A8A4EEC}" type="pres">
      <dgm:prSet presAssocID="{897F0C87-453D-46A2-B22B-EA84A476E5E6}" presName="linear" presStyleCnt="0">
        <dgm:presLayoutVars>
          <dgm:animLvl val="lvl"/>
          <dgm:resizeHandles val="exact"/>
        </dgm:presLayoutVars>
      </dgm:prSet>
      <dgm:spPr/>
    </dgm:pt>
    <dgm:pt modelId="{1692BF4C-4BC3-7F44-806F-662BECEFC35F}" type="pres">
      <dgm:prSet presAssocID="{B3D4B95F-E419-42D5-ACCD-0066770B4DA0}" presName="parentText" presStyleLbl="node1" presStyleIdx="0" presStyleCnt="3">
        <dgm:presLayoutVars>
          <dgm:chMax val="0"/>
          <dgm:bulletEnabled val="1"/>
        </dgm:presLayoutVars>
      </dgm:prSet>
      <dgm:spPr/>
    </dgm:pt>
    <dgm:pt modelId="{02226D5A-62AF-2749-84A8-500554F0F93F}" type="pres">
      <dgm:prSet presAssocID="{4B60AC44-CA53-4389-A175-C6F0F1AAD65E}" presName="spacer" presStyleCnt="0"/>
      <dgm:spPr/>
    </dgm:pt>
    <dgm:pt modelId="{626D2A79-9DC2-1946-8907-AF1849BFB3FB}" type="pres">
      <dgm:prSet presAssocID="{B986DC73-4475-4701-A165-1F55D6CCF8F2}" presName="parentText" presStyleLbl="node1" presStyleIdx="1" presStyleCnt="3">
        <dgm:presLayoutVars>
          <dgm:chMax val="0"/>
          <dgm:bulletEnabled val="1"/>
        </dgm:presLayoutVars>
      </dgm:prSet>
      <dgm:spPr/>
    </dgm:pt>
    <dgm:pt modelId="{BA3F7EFE-28A7-FB42-B8CD-75222D6DB31D}" type="pres">
      <dgm:prSet presAssocID="{8C7F25F2-15CC-47B5-ACAE-98ED1DFF6A79}" presName="spacer" presStyleCnt="0"/>
      <dgm:spPr/>
    </dgm:pt>
    <dgm:pt modelId="{58FC48A8-8773-BE4C-8DDC-CC1C1F8A1C18}" type="pres">
      <dgm:prSet presAssocID="{601EB705-CF7C-4791-BF8D-1103FCEF04B5}" presName="parentText" presStyleLbl="node1" presStyleIdx="2" presStyleCnt="3">
        <dgm:presLayoutVars>
          <dgm:chMax val="0"/>
          <dgm:bulletEnabled val="1"/>
        </dgm:presLayoutVars>
      </dgm:prSet>
      <dgm:spPr/>
    </dgm:pt>
  </dgm:ptLst>
  <dgm:cxnLst>
    <dgm:cxn modelId="{27FC0E0C-38B8-4B88-AB89-E78B6125AA9F}" srcId="{897F0C87-453D-46A2-B22B-EA84A476E5E6}" destId="{B3D4B95F-E419-42D5-ACCD-0066770B4DA0}" srcOrd="0" destOrd="0" parTransId="{8A2751A9-DF82-44B3-B98E-6B4D0EFD77AD}" sibTransId="{4B60AC44-CA53-4389-A175-C6F0F1AAD65E}"/>
    <dgm:cxn modelId="{0A7B5422-F42C-0146-AE60-69F1FAB15F13}" type="presOf" srcId="{B3D4B95F-E419-42D5-ACCD-0066770B4DA0}" destId="{1692BF4C-4BC3-7F44-806F-662BECEFC35F}" srcOrd="0" destOrd="0" presId="urn:microsoft.com/office/officeart/2005/8/layout/vList2"/>
    <dgm:cxn modelId="{CD2F7061-4ABF-409F-931B-7283EDEE1564}" srcId="{897F0C87-453D-46A2-B22B-EA84A476E5E6}" destId="{601EB705-CF7C-4791-BF8D-1103FCEF04B5}" srcOrd="2" destOrd="0" parTransId="{E2F60BCD-1F82-49F0-93ED-9E7581C48364}" sibTransId="{0BBFD54B-B7FA-4F2E-9D52-FC8C3E4FAA18}"/>
    <dgm:cxn modelId="{7006916C-16AF-9E4A-A735-D5F4C4C922C5}" type="presOf" srcId="{897F0C87-453D-46A2-B22B-EA84A476E5E6}" destId="{6DFA4005-CAA0-9444-86BF-08553A8A4EEC}" srcOrd="0" destOrd="0" presId="urn:microsoft.com/office/officeart/2005/8/layout/vList2"/>
    <dgm:cxn modelId="{49352795-8608-5642-9CEE-C2C4B3D8377A}" type="presOf" srcId="{601EB705-CF7C-4791-BF8D-1103FCEF04B5}" destId="{58FC48A8-8773-BE4C-8DDC-CC1C1F8A1C18}" srcOrd="0" destOrd="0" presId="urn:microsoft.com/office/officeart/2005/8/layout/vList2"/>
    <dgm:cxn modelId="{F759C59F-3D94-4C3C-A49B-705B535DE57A}" srcId="{897F0C87-453D-46A2-B22B-EA84A476E5E6}" destId="{B986DC73-4475-4701-A165-1F55D6CCF8F2}" srcOrd="1" destOrd="0" parTransId="{5CFAE3E3-09A3-4DBC-BE33-CF49E467E143}" sibTransId="{8C7F25F2-15CC-47B5-ACAE-98ED1DFF6A79}"/>
    <dgm:cxn modelId="{3B2155AC-FB62-9646-B991-4E9E3F12E95A}" type="presOf" srcId="{B986DC73-4475-4701-A165-1F55D6CCF8F2}" destId="{626D2A79-9DC2-1946-8907-AF1849BFB3FB}" srcOrd="0" destOrd="0" presId="urn:microsoft.com/office/officeart/2005/8/layout/vList2"/>
    <dgm:cxn modelId="{005824AC-5F59-7C4A-B504-7D8D4673DF53}" type="presParOf" srcId="{6DFA4005-CAA0-9444-86BF-08553A8A4EEC}" destId="{1692BF4C-4BC3-7F44-806F-662BECEFC35F}" srcOrd="0" destOrd="0" presId="urn:microsoft.com/office/officeart/2005/8/layout/vList2"/>
    <dgm:cxn modelId="{B1256FD8-439B-7443-931A-8323EC500FB0}" type="presParOf" srcId="{6DFA4005-CAA0-9444-86BF-08553A8A4EEC}" destId="{02226D5A-62AF-2749-84A8-500554F0F93F}" srcOrd="1" destOrd="0" presId="urn:microsoft.com/office/officeart/2005/8/layout/vList2"/>
    <dgm:cxn modelId="{655E5609-5959-A340-92B8-B33CA03E3910}" type="presParOf" srcId="{6DFA4005-CAA0-9444-86BF-08553A8A4EEC}" destId="{626D2A79-9DC2-1946-8907-AF1849BFB3FB}" srcOrd="2" destOrd="0" presId="urn:microsoft.com/office/officeart/2005/8/layout/vList2"/>
    <dgm:cxn modelId="{54904276-06EF-A645-8500-1B45379984E1}" type="presParOf" srcId="{6DFA4005-CAA0-9444-86BF-08553A8A4EEC}" destId="{BA3F7EFE-28A7-FB42-B8CD-75222D6DB31D}" srcOrd="3" destOrd="0" presId="urn:microsoft.com/office/officeart/2005/8/layout/vList2"/>
    <dgm:cxn modelId="{F0C2A513-23F0-B64F-8682-942C72D61946}" type="presParOf" srcId="{6DFA4005-CAA0-9444-86BF-08553A8A4EEC}" destId="{58FC48A8-8773-BE4C-8DDC-CC1C1F8A1C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F36421-5167-4A85-8934-41DADC536E8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8DD93E1-A189-4020-A575-9DEE9C63603F}">
      <dgm:prSet/>
      <dgm:spPr/>
      <dgm:t>
        <a:bodyPr/>
        <a:lstStyle/>
        <a:p>
          <a:r>
            <a:rPr lang="fr-FR"/>
            <a:t>1. Mon but ultime est d’être chaque jour plus proche du Seigneur.</a:t>
          </a:r>
          <a:endParaRPr lang="en-US"/>
        </a:p>
      </dgm:t>
    </dgm:pt>
    <dgm:pt modelId="{B38F3530-0A2A-49AF-8F92-FDCB17FD3FFB}" type="parTrans" cxnId="{E171A5F1-C6EB-4214-8E75-5470BADA26D9}">
      <dgm:prSet/>
      <dgm:spPr/>
      <dgm:t>
        <a:bodyPr/>
        <a:lstStyle/>
        <a:p>
          <a:endParaRPr lang="en-US"/>
        </a:p>
      </dgm:t>
    </dgm:pt>
    <dgm:pt modelId="{452CF8D0-EF50-4680-A057-74F1DACD45FD}" type="sibTrans" cxnId="{E171A5F1-C6EB-4214-8E75-5470BADA26D9}">
      <dgm:prSet/>
      <dgm:spPr/>
      <dgm:t>
        <a:bodyPr/>
        <a:lstStyle/>
        <a:p>
          <a:endParaRPr lang="en-US"/>
        </a:p>
      </dgm:t>
    </dgm:pt>
    <dgm:pt modelId="{9B2AB4C1-ED2F-480F-B621-71381759D1D7}">
      <dgm:prSet/>
      <dgm:spPr/>
      <dgm:t>
        <a:bodyPr/>
        <a:lstStyle/>
        <a:p>
          <a:r>
            <a:rPr lang="fr-FR" dirty="0"/>
            <a:t>2. Je remercie Dieu pour quelque chose, presque tous les jours.</a:t>
          </a:r>
          <a:endParaRPr lang="en-US" dirty="0"/>
        </a:p>
      </dgm:t>
    </dgm:pt>
    <dgm:pt modelId="{9913EB07-D119-41D7-BF31-CEB44888E01C}" type="parTrans" cxnId="{649E5F5F-917A-4700-BE93-F83544224C8D}">
      <dgm:prSet/>
      <dgm:spPr/>
      <dgm:t>
        <a:bodyPr/>
        <a:lstStyle/>
        <a:p>
          <a:endParaRPr lang="en-US"/>
        </a:p>
      </dgm:t>
    </dgm:pt>
    <dgm:pt modelId="{2B670441-82EB-4D54-AFD8-CC3E31711964}" type="sibTrans" cxnId="{649E5F5F-917A-4700-BE93-F83544224C8D}">
      <dgm:prSet/>
      <dgm:spPr/>
      <dgm:t>
        <a:bodyPr/>
        <a:lstStyle/>
        <a:p>
          <a:endParaRPr lang="en-US"/>
        </a:p>
      </dgm:t>
    </dgm:pt>
    <dgm:pt modelId="{C64D19DF-9E9E-483C-95AC-EBD14ABFE9DF}">
      <dgm:prSet/>
      <dgm:spPr/>
      <dgm:t>
        <a:bodyPr/>
        <a:lstStyle/>
        <a:p>
          <a:r>
            <a:rPr lang="fr-FR"/>
            <a:t>3. Cela fait partie de ma vie de confesser mes péchés à Dieu. </a:t>
          </a:r>
          <a:endParaRPr lang="en-US"/>
        </a:p>
      </dgm:t>
    </dgm:pt>
    <dgm:pt modelId="{76B6E359-0D80-47CD-96D4-9D4F1767DE69}" type="parTrans" cxnId="{333BAB2E-BD09-43B7-91E8-6CB237AE19E8}">
      <dgm:prSet/>
      <dgm:spPr/>
      <dgm:t>
        <a:bodyPr/>
        <a:lstStyle/>
        <a:p>
          <a:endParaRPr lang="en-US"/>
        </a:p>
      </dgm:t>
    </dgm:pt>
    <dgm:pt modelId="{6F0B580C-AEC4-478C-97B3-D36683761459}" type="sibTrans" cxnId="{333BAB2E-BD09-43B7-91E8-6CB237AE19E8}">
      <dgm:prSet/>
      <dgm:spPr/>
      <dgm:t>
        <a:bodyPr/>
        <a:lstStyle/>
        <a:p>
          <a:endParaRPr lang="en-US"/>
        </a:p>
      </dgm:t>
    </dgm:pt>
    <dgm:pt modelId="{C4753E63-8EC6-4E24-973E-EEE567194E10}">
      <dgm:prSet/>
      <dgm:spPr/>
      <dgm:t>
        <a:bodyPr/>
        <a:lstStyle/>
        <a:p>
          <a:r>
            <a:rPr lang="fr-FR"/>
            <a:t>4. J'essaie d'écouter Dieu dans la prière. </a:t>
          </a:r>
          <a:endParaRPr lang="en-US"/>
        </a:p>
      </dgm:t>
    </dgm:pt>
    <dgm:pt modelId="{27C28E70-1B30-425D-8394-BCA13C770AB1}" type="parTrans" cxnId="{89C146A2-AD0C-445E-A7AD-8495C88E0FA7}">
      <dgm:prSet/>
      <dgm:spPr/>
      <dgm:t>
        <a:bodyPr/>
        <a:lstStyle/>
        <a:p>
          <a:endParaRPr lang="en-US"/>
        </a:p>
      </dgm:t>
    </dgm:pt>
    <dgm:pt modelId="{D8DD7CA9-7C47-47A4-B432-7FF5B14DB6D0}" type="sibTrans" cxnId="{89C146A2-AD0C-445E-A7AD-8495C88E0FA7}">
      <dgm:prSet/>
      <dgm:spPr/>
      <dgm:t>
        <a:bodyPr/>
        <a:lstStyle/>
        <a:p>
          <a:endParaRPr lang="en-US"/>
        </a:p>
      </dgm:t>
    </dgm:pt>
    <dgm:pt modelId="{6DB95A96-8529-47D4-B504-4B6A0B442FA8}">
      <dgm:prSet/>
      <dgm:spPr/>
      <dgm:t>
        <a:bodyPr/>
        <a:lstStyle/>
        <a:p>
          <a:r>
            <a:rPr lang="fr-FR"/>
            <a:t>5. Tous les jours ou presque, je lis la Bible. </a:t>
          </a:r>
          <a:endParaRPr lang="en-US"/>
        </a:p>
      </dgm:t>
    </dgm:pt>
    <dgm:pt modelId="{ED2B2D94-1AE4-46A5-9599-DC6C870724D3}" type="parTrans" cxnId="{C18C7196-889E-48EE-BF3E-64A63EC94D69}">
      <dgm:prSet/>
      <dgm:spPr/>
      <dgm:t>
        <a:bodyPr/>
        <a:lstStyle/>
        <a:p>
          <a:endParaRPr lang="en-US"/>
        </a:p>
      </dgm:t>
    </dgm:pt>
    <dgm:pt modelId="{15B37E46-272C-4718-ADCE-528D2578B7A0}" type="sibTrans" cxnId="{C18C7196-889E-48EE-BF3E-64A63EC94D69}">
      <dgm:prSet/>
      <dgm:spPr/>
      <dgm:t>
        <a:bodyPr/>
        <a:lstStyle/>
        <a:p>
          <a:endParaRPr lang="en-US"/>
        </a:p>
      </dgm:t>
    </dgm:pt>
    <dgm:pt modelId="{5D0A2B22-367C-4B97-9632-8DDD7ABAF745}">
      <dgm:prSet/>
      <dgm:spPr/>
      <dgm:t>
        <a:bodyPr/>
        <a:lstStyle/>
        <a:p>
          <a:r>
            <a:rPr lang="fr-FR"/>
            <a:t>6. Je ne laisse pas la culpabilité ou l'échec m'empêcher de rechercher la communion avec Dieu. </a:t>
          </a:r>
          <a:endParaRPr lang="en-US"/>
        </a:p>
      </dgm:t>
    </dgm:pt>
    <dgm:pt modelId="{2D2C6C55-9F08-415F-8060-F498D3C0E75C}" type="parTrans" cxnId="{7ED3FE3A-7D29-4286-BFEB-79919CE79746}">
      <dgm:prSet/>
      <dgm:spPr/>
      <dgm:t>
        <a:bodyPr/>
        <a:lstStyle/>
        <a:p>
          <a:endParaRPr lang="en-US"/>
        </a:p>
      </dgm:t>
    </dgm:pt>
    <dgm:pt modelId="{76691D0C-E796-4D3C-A11E-69C627CE223D}" type="sibTrans" cxnId="{7ED3FE3A-7D29-4286-BFEB-79919CE79746}">
      <dgm:prSet/>
      <dgm:spPr/>
      <dgm:t>
        <a:bodyPr/>
        <a:lstStyle/>
        <a:p>
          <a:endParaRPr lang="en-US"/>
        </a:p>
      </dgm:t>
    </dgm:pt>
    <dgm:pt modelId="{D3D4AEA4-34BE-462D-BD9D-5EC0B597AC95}">
      <dgm:prSet/>
      <dgm:spPr/>
      <dgm:t>
        <a:bodyPr/>
        <a:lstStyle/>
        <a:p>
          <a:r>
            <a:rPr lang="fr-FR" dirty="0"/>
            <a:t>7. Je cherche à vivre les vérités de la Bible que je découvre. </a:t>
          </a:r>
          <a:endParaRPr lang="en-US" dirty="0"/>
        </a:p>
      </dgm:t>
    </dgm:pt>
    <dgm:pt modelId="{31255A40-5507-4ADB-98DD-D2F8F7057C07}" type="parTrans" cxnId="{C5B0AE1D-DB7D-4DC6-BB3F-FA4932E4415F}">
      <dgm:prSet/>
      <dgm:spPr/>
      <dgm:t>
        <a:bodyPr/>
        <a:lstStyle/>
        <a:p>
          <a:endParaRPr lang="en-US"/>
        </a:p>
      </dgm:t>
    </dgm:pt>
    <dgm:pt modelId="{B2AA773B-5158-4DD5-9112-A1807942C888}" type="sibTrans" cxnId="{C5B0AE1D-DB7D-4DC6-BB3F-FA4932E4415F}">
      <dgm:prSet/>
      <dgm:spPr/>
      <dgm:t>
        <a:bodyPr/>
        <a:lstStyle/>
        <a:p>
          <a:endParaRPr lang="en-US"/>
        </a:p>
      </dgm:t>
    </dgm:pt>
    <dgm:pt modelId="{FB6F7763-9F4C-4165-81CA-AA39849CF259}">
      <dgm:prSet/>
      <dgm:spPr/>
      <dgm:t>
        <a:bodyPr/>
        <a:lstStyle/>
        <a:p>
          <a:r>
            <a:rPr lang="fr-FR"/>
            <a:t>8. Je désire et j’agis pour être pur de corps et d'esprit. </a:t>
          </a:r>
          <a:endParaRPr lang="en-US"/>
        </a:p>
      </dgm:t>
    </dgm:pt>
    <dgm:pt modelId="{168A5236-8ABF-4C81-9901-B5D77B1191D4}" type="parTrans" cxnId="{50887F8D-4B35-4DFD-A746-7FC3EC5D974B}">
      <dgm:prSet/>
      <dgm:spPr/>
      <dgm:t>
        <a:bodyPr/>
        <a:lstStyle/>
        <a:p>
          <a:endParaRPr lang="en-US"/>
        </a:p>
      </dgm:t>
    </dgm:pt>
    <dgm:pt modelId="{E3BAE274-5126-40EF-AF51-8EDA2F911D42}" type="sibTrans" cxnId="{50887F8D-4B35-4DFD-A746-7FC3EC5D974B}">
      <dgm:prSet/>
      <dgm:spPr/>
      <dgm:t>
        <a:bodyPr/>
        <a:lstStyle/>
        <a:p>
          <a:endParaRPr lang="en-US"/>
        </a:p>
      </dgm:t>
    </dgm:pt>
    <dgm:pt modelId="{3BEE47DC-9046-42A5-A070-056CA6A53097}">
      <dgm:prSet/>
      <dgm:spPr/>
      <dgm:t>
        <a:bodyPr/>
        <a:lstStyle/>
        <a:p>
          <a:r>
            <a:rPr lang="fr-FR"/>
            <a:t>9. Mes pensées se tournent souvent vers Dieu pendant la journée. </a:t>
          </a:r>
          <a:endParaRPr lang="en-US"/>
        </a:p>
      </dgm:t>
    </dgm:pt>
    <dgm:pt modelId="{BE7F2EF2-D7FC-4E05-B9B3-961A5AF8985C}" type="parTrans" cxnId="{D557C02D-C65D-4D1C-B9A9-93510BB66DBA}">
      <dgm:prSet/>
      <dgm:spPr/>
      <dgm:t>
        <a:bodyPr/>
        <a:lstStyle/>
        <a:p>
          <a:endParaRPr lang="en-US"/>
        </a:p>
      </dgm:t>
    </dgm:pt>
    <dgm:pt modelId="{26433A33-D4D5-4F76-9270-F3C152A8AA6E}" type="sibTrans" cxnId="{D557C02D-C65D-4D1C-B9A9-93510BB66DBA}">
      <dgm:prSet/>
      <dgm:spPr/>
      <dgm:t>
        <a:bodyPr/>
        <a:lstStyle/>
        <a:p>
          <a:endParaRPr lang="en-US"/>
        </a:p>
      </dgm:t>
    </dgm:pt>
    <dgm:pt modelId="{C1133240-EDC3-4A9F-8AAB-FAFEEBA2492A}">
      <dgm:prSet/>
      <dgm:spPr/>
      <dgm:t>
        <a:bodyPr/>
        <a:lstStyle/>
        <a:p>
          <a:r>
            <a:rPr lang="fr-FR"/>
            <a:t>10. Quand quelqu'un me demande de prier pour lui, je le fais.</a:t>
          </a:r>
          <a:endParaRPr lang="en-US"/>
        </a:p>
      </dgm:t>
    </dgm:pt>
    <dgm:pt modelId="{E278136D-230B-4EDB-AE56-DB726BB2B239}" type="parTrans" cxnId="{7C15B0AB-707B-439A-B1ED-7FB16B26C092}">
      <dgm:prSet/>
      <dgm:spPr/>
      <dgm:t>
        <a:bodyPr/>
        <a:lstStyle/>
        <a:p>
          <a:endParaRPr lang="en-US"/>
        </a:p>
      </dgm:t>
    </dgm:pt>
    <dgm:pt modelId="{AA3F268F-55C8-4A4B-A36F-C778A12BFB67}" type="sibTrans" cxnId="{7C15B0AB-707B-439A-B1ED-7FB16B26C092}">
      <dgm:prSet/>
      <dgm:spPr/>
      <dgm:t>
        <a:bodyPr/>
        <a:lstStyle/>
        <a:p>
          <a:endParaRPr lang="en-US"/>
        </a:p>
      </dgm:t>
    </dgm:pt>
    <dgm:pt modelId="{97531B55-1EFD-6542-92C0-2436564E35EA}" type="pres">
      <dgm:prSet presAssocID="{12F36421-5167-4A85-8934-41DADC536E8C}" presName="vert0" presStyleCnt="0">
        <dgm:presLayoutVars>
          <dgm:dir/>
          <dgm:animOne val="branch"/>
          <dgm:animLvl val="lvl"/>
        </dgm:presLayoutVars>
      </dgm:prSet>
      <dgm:spPr/>
    </dgm:pt>
    <dgm:pt modelId="{8A45349E-E114-4046-BC93-8F60C6B62DDB}" type="pres">
      <dgm:prSet presAssocID="{28DD93E1-A189-4020-A575-9DEE9C63603F}" presName="thickLine" presStyleLbl="alignNode1" presStyleIdx="0" presStyleCnt="10"/>
      <dgm:spPr/>
    </dgm:pt>
    <dgm:pt modelId="{5C42B95B-326B-E24E-8CCE-713C0824E18C}" type="pres">
      <dgm:prSet presAssocID="{28DD93E1-A189-4020-A575-9DEE9C63603F}" presName="horz1" presStyleCnt="0"/>
      <dgm:spPr/>
    </dgm:pt>
    <dgm:pt modelId="{15FAD88B-6247-F249-B1C3-B5BFED564889}" type="pres">
      <dgm:prSet presAssocID="{28DD93E1-A189-4020-A575-9DEE9C63603F}" presName="tx1" presStyleLbl="revTx" presStyleIdx="0" presStyleCnt="10"/>
      <dgm:spPr/>
    </dgm:pt>
    <dgm:pt modelId="{50F89242-2ECF-3D4D-A82E-009BACB83F93}" type="pres">
      <dgm:prSet presAssocID="{28DD93E1-A189-4020-A575-9DEE9C63603F}" presName="vert1" presStyleCnt="0"/>
      <dgm:spPr/>
    </dgm:pt>
    <dgm:pt modelId="{2424A00C-3FAC-374B-96D0-F65EFAC15151}" type="pres">
      <dgm:prSet presAssocID="{9B2AB4C1-ED2F-480F-B621-71381759D1D7}" presName="thickLine" presStyleLbl="alignNode1" presStyleIdx="1" presStyleCnt="10"/>
      <dgm:spPr/>
    </dgm:pt>
    <dgm:pt modelId="{2C088ABD-46A6-B047-8984-D1E28F50225B}" type="pres">
      <dgm:prSet presAssocID="{9B2AB4C1-ED2F-480F-B621-71381759D1D7}" presName="horz1" presStyleCnt="0"/>
      <dgm:spPr/>
    </dgm:pt>
    <dgm:pt modelId="{C40FF1E2-0C11-E144-B8CD-90CFFE319FF6}" type="pres">
      <dgm:prSet presAssocID="{9B2AB4C1-ED2F-480F-B621-71381759D1D7}" presName="tx1" presStyleLbl="revTx" presStyleIdx="1" presStyleCnt="10"/>
      <dgm:spPr/>
    </dgm:pt>
    <dgm:pt modelId="{3010C02C-A050-0249-BB09-A15F76AE21BA}" type="pres">
      <dgm:prSet presAssocID="{9B2AB4C1-ED2F-480F-B621-71381759D1D7}" presName="vert1" presStyleCnt="0"/>
      <dgm:spPr/>
    </dgm:pt>
    <dgm:pt modelId="{B5E02BC2-251F-A848-BE1F-2E7CDACF8313}" type="pres">
      <dgm:prSet presAssocID="{C64D19DF-9E9E-483C-95AC-EBD14ABFE9DF}" presName="thickLine" presStyleLbl="alignNode1" presStyleIdx="2" presStyleCnt="10"/>
      <dgm:spPr/>
    </dgm:pt>
    <dgm:pt modelId="{15CD58F9-2A72-994C-9FED-FD7589AAE3F1}" type="pres">
      <dgm:prSet presAssocID="{C64D19DF-9E9E-483C-95AC-EBD14ABFE9DF}" presName="horz1" presStyleCnt="0"/>
      <dgm:spPr/>
    </dgm:pt>
    <dgm:pt modelId="{34B50A11-5AF9-9D46-85FE-FD119883898E}" type="pres">
      <dgm:prSet presAssocID="{C64D19DF-9E9E-483C-95AC-EBD14ABFE9DF}" presName="tx1" presStyleLbl="revTx" presStyleIdx="2" presStyleCnt="10"/>
      <dgm:spPr/>
    </dgm:pt>
    <dgm:pt modelId="{8FAE47F3-5DD8-CE4D-AD6D-E1122351E46B}" type="pres">
      <dgm:prSet presAssocID="{C64D19DF-9E9E-483C-95AC-EBD14ABFE9DF}" presName="vert1" presStyleCnt="0"/>
      <dgm:spPr/>
    </dgm:pt>
    <dgm:pt modelId="{0EA1AAE5-9372-A74C-9043-C8F1F4EE123F}" type="pres">
      <dgm:prSet presAssocID="{C4753E63-8EC6-4E24-973E-EEE567194E10}" presName="thickLine" presStyleLbl="alignNode1" presStyleIdx="3" presStyleCnt="10"/>
      <dgm:spPr/>
    </dgm:pt>
    <dgm:pt modelId="{CF5D7001-A8A7-D24D-9E17-78C0C5B6E72E}" type="pres">
      <dgm:prSet presAssocID="{C4753E63-8EC6-4E24-973E-EEE567194E10}" presName="horz1" presStyleCnt="0"/>
      <dgm:spPr/>
    </dgm:pt>
    <dgm:pt modelId="{8731DE6F-C6DF-7E40-BD32-5EA7EE5E50DB}" type="pres">
      <dgm:prSet presAssocID="{C4753E63-8EC6-4E24-973E-EEE567194E10}" presName="tx1" presStyleLbl="revTx" presStyleIdx="3" presStyleCnt="10"/>
      <dgm:spPr/>
    </dgm:pt>
    <dgm:pt modelId="{5665F245-CA0E-5A47-B4EE-195A717CA3BE}" type="pres">
      <dgm:prSet presAssocID="{C4753E63-8EC6-4E24-973E-EEE567194E10}" presName="vert1" presStyleCnt="0"/>
      <dgm:spPr/>
    </dgm:pt>
    <dgm:pt modelId="{F9BD6FD5-918F-AB41-8D53-CA144E5B390A}" type="pres">
      <dgm:prSet presAssocID="{6DB95A96-8529-47D4-B504-4B6A0B442FA8}" presName="thickLine" presStyleLbl="alignNode1" presStyleIdx="4" presStyleCnt="10"/>
      <dgm:spPr/>
    </dgm:pt>
    <dgm:pt modelId="{0A73D08C-342D-B64E-8BF6-84A936CEFE45}" type="pres">
      <dgm:prSet presAssocID="{6DB95A96-8529-47D4-B504-4B6A0B442FA8}" presName="horz1" presStyleCnt="0"/>
      <dgm:spPr/>
    </dgm:pt>
    <dgm:pt modelId="{81D3B3F2-8D6B-2940-B224-10AF179EF009}" type="pres">
      <dgm:prSet presAssocID="{6DB95A96-8529-47D4-B504-4B6A0B442FA8}" presName="tx1" presStyleLbl="revTx" presStyleIdx="4" presStyleCnt="10"/>
      <dgm:spPr/>
    </dgm:pt>
    <dgm:pt modelId="{00265B8D-AB60-1B42-AFCF-81877C23D157}" type="pres">
      <dgm:prSet presAssocID="{6DB95A96-8529-47D4-B504-4B6A0B442FA8}" presName="vert1" presStyleCnt="0"/>
      <dgm:spPr/>
    </dgm:pt>
    <dgm:pt modelId="{B861AC22-D9BE-494A-A1B3-01AE2FA52FFE}" type="pres">
      <dgm:prSet presAssocID="{5D0A2B22-367C-4B97-9632-8DDD7ABAF745}" presName="thickLine" presStyleLbl="alignNode1" presStyleIdx="5" presStyleCnt="10"/>
      <dgm:spPr/>
    </dgm:pt>
    <dgm:pt modelId="{250152D9-7742-FB4E-9A76-F050F45B0E39}" type="pres">
      <dgm:prSet presAssocID="{5D0A2B22-367C-4B97-9632-8DDD7ABAF745}" presName="horz1" presStyleCnt="0"/>
      <dgm:spPr/>
    </dgm:pt>
    <dgm:pt modelId="{E038F5DD-FE70-1445-B44A-BC3893660100}" type="pres">
      <dgm:prSet presAssocID="{5D0A2B22-367C-4B97-9632-8DDD7ABAF745}" presName="tx1" presStyleLbl="revTx" presStyleIdx="5" presStyleCnt="10"/>
      <dgm:spPr/>
    </dgm:pt>
    <dgm:pt modelId="{9D3FF8F5-F163-F747-9919-29BB9457D3F2}" type="pres">
      <dgm:prSet presAssocID="{5D0A2B22-367C-4B97-9632-8DDD7ABAF745}" presName="vert1" presStyleCnt="0"/>
      <dgm:spPr/>
    </dgm:pt>
    <dgm:pt modelId="{8EA7BE2F-2392-5B4A-BB48-4F75E726E2E4}" type="pres">
      <dgm:prSet presAssocID="{D3D4AEA4-34BE-462D-BD9D-5EC0B597AC95}" presName="thickLine" presStyleLbl="alignNode1" presStyleIdx="6" presStyleCnt="10"/>
      <dgm:spPr/>
    </dgm:pt>
    <dgm:pt modelId="{C5E829CD-43F9-B048-AB96-24DA33BC26AC}" type="pres">
      <dgm:prSet presAssocID="{D3D4AEA4-34BE-462D-BD9D-5EC0B597AC95}" presName="horz1" presStyleCnt="0"/>
      <dgm:spPr/>
    </dgm:pt>
    <dgm:pt modelId="{07DF823A-12B3-4D4D-B73F-873E27ED0DB5}" type="pres">
      <dgm:prSet presAssocID="{D3D4AEA4-34BE-462D-BD9D-5EC0B597AC95}" presName="tx1" presStyleLbl="revTx" presStyleIdx="6" presStyleCnt="10"/>
      <dgm:spPr/>
    </dgm:pt>
    <dgm:pt modelId="{013C5001-74A9-C042-A858-0C6537AF711F}" type="pres">
      <dgm:prSet presAssocID="{D3D4AEA4-34BE-462D-BD9D-5EC0B597AC95}" presName="vert1" presStyleCnt="0"/>
      <dgm:spPr/>
    </dgm:pt>
    <dgm:pt modelId="{045E57EE-5C76-4346-9314-C9B2E14D5499}" type="pres">
      <dgm:prSet presAssocID="{FB6F7763-9F4C-4165-81CA-AA39849CF259}" presName="thickLine" presStyleLbl="alignNode1" presStyleIdx="7" presStyleCnt="10"/>
      <dgm:spPr/>
    </dgm:pt>
    <dgm:pt modelId="{47C3AB02-CB32-464D-900D-7045BC624B69}" type="pres">
      <dgm:prSet presAssocID="{FB6F7763-9F4C-4165-81CA-AA39849CF259}" presName="horz1" presStyleCnt="0"/>
      <dgm:spPr/>
    </dgm:pt>
    <dgm:pt modelId="{ED1AC97A-8DB6-B245-A359-0101B7200480}" type="pres">
      <dgm:prSet presAssocID="{FB6F7763-9F4C-4165-81CA-AA39849CF259}" presName="tx1" presStyleLbl="revTx" presStyleIdx="7" presStyleCnt="10"/>
      <dgm:spPr/>
    </dgm:pt>
    <dgm:pt modelId="{1A59237D-EFF4-D045-8AE4-A5EF5F0CF4F2}" type="pres">
      <dgm:prSet presAssocID="{FB6F7763-9F4C-4165-81CA-AA39849CF259}" presName="vert1" presStyleCnt="0"/>
      <dgm:spPr/>
    </dgm:pt>
    <dgm:pt modelId="{2E5A2C8F-8DEA-6D4D-BAB2-E9258163CC7E}" type="pres">
      <dgm:prSet presAssocID="{3BEE47DC-9046-42A5-A070-056CA6A53097}" presName="thickLine" presStyleLbl="alignNode1" presStyleIdx="8" presStyleCnt="10"/>
      <dgm:spPr/>
    </dgm:pt>
    <dgm:pt modelId="{53A445CC-D74C-B44D-A087-D75AD9BD8F10}" type="pres">
      <dgm:prSet presAssocID="{3BEE47DC-9046-42A5-A070-056CA6A53097}" presName="horz1" presStyleCnt="0"/>
      <dgm:spPr/>
    </dgm:pt>
    <dgm:pt modelId="{AF145A3A-5CB3-9843-8B2A-D666AF41FD77}" type="pres">
      <dgm:prSet presAssocID="{3BEE47DC-9046-42A5-A070-056CA6A53097}" presName="tx1" presStyleLbl="revTx" presStyleIdx="8" presStyleCnt="10"/>
      <dgm:spPr/>
    </dgm:pt>
    <dgm:pt modelId="{4435CE25-A571-F64F-92F0-E3CF3439293A}" type="pres">
      <dgm:prSet presAssocID="{3BEE47DC-9046-42A5-A070-056CA6A53097}" presName="vert1" presStyleCnt="0"/>
      <dgm:spPr/>
    </dgm:pt>
    <dgm:pt modelId="{82BA105D-9752-2C46-9E8A-2A519D7A00C7}" type="pres">
      <dgm:prSet presAssocID="{C1133240-EDC3-4A9F-8AAB-FAFEEBA2492A}" presName="thickLine" presStyleLbl="alignNode1" presStyleIdx="9" presStyleCnt="10"/>
      <dgm:spPr/>
    </dgm:pt>
    <dgm:pt modelId="{6F972374-CD0D-8342-AC83-94308758AB3A}" type="pres">
      <dgm:prSet presAssocID="{C1133240-EDC3-4A9F-8AAB-FAFEEBA2492A}" presName="horz1" presStyleCnt="0"/>
      <dgm:spPr/>
    </dgm:pt>
    <dgm:pt modelId="{E129BC98-69CF-574F-9F51-0EDDC961CE9C}" type="pres">
      <dgm:prSet presAssocID="{C1133240-EDC3-4A9F-8AAB-FAFEEBA2492A}" presName="tx1" presStyleLbl="revTx" presStyleIdx="9" presStyleCnt="10"/>
      <dgm:spPr/>
    </dgm:pt>
    <dgm:pt modelId="{19941732-CB19-D84E-8512-69CADE8C0D13}" type="pres">
      <dgm:prSet presAssocID="{C1133240-EDC3-4A9F-8AAB-FAFEEBA2492A}" presName="vert1" presStyleCnt="0"/>
      <dgm:spPr/>
    </dgm:pt>
  </dgm:ptLst>
  <dgm:cxnLst>
    <dgm:cxn modelId="{0EB5B70B-CF51-144D-95C5-9659DC26A43F}" type="presOf" srcId="{C4753E63-8EC6-4E24-973E-EEE567194E10}" destId="{8731DE6F-C6DF-7E40-BD32-5EA7EE5E50DB}" srcOrd="0" destOrd="0" presId="urn:microsoft.com/office/officeart/2008/layout/LinedList"/>
    <dgm:cxn modelId="{4013B412-7A2B-FA4C-86CC-9FA5A67F223A}" type="presOf" srcId="{9B2AB4C1-ED2F-480F-B621-71381759D1D7}" destId="{C40FF1E2-0C11-E144-B8CD-90CFFE319FF6}" srcOrd="0" destOrd="0" presId="urn:microsoft.com/office/officeart/2008/layout/LinedList"/>
    <dgm:cxn modelId="{C5B0AE1D-DB7D-4DC6-BB3F-FA4932E4415F}" srcId="{12F36421-5167-4A85-8934-41DADC536E8C}" destId="{D3D4AEA4-34BE-462D-BD9D-5EC0B597AC95}" srcOrd="6" destOrd="0" parTransId="{31255A40-5507-4ADB-98DD-D2F8F7057C07}" sibTransId="{B2AA773B-5158-4DD5-9112-A1807942C888}"/>
    <dgm:cxn modelId="{D557C02D-C65D-4D1C-B9A9-93510BB66DBA}" srcId="{12F36421-5167-4A85-8934-41DADC536E8C}" destId="{3BEE47DC-9046-42A5-A070-056CA6A53097}" srcOrd="8" destOrd="0" parTransId="{BE7F2EF2-D7FC-4E05-B9B3-961A5AF8985C}" sibTransId="{26433A33-D4D5-4F76-9270-F3C152A8AA6E}"/>
    <dgm:cxn modelId="{333BAB2E-BD09-43B7-91E8-6CB237AE19E8}" srcId="{12F36421-5167-4A85-8934-41DADC536E8C}" destId="{C64D19DF-9E9E-483C-95AC-EBD14ABFE9DF}" srcOrd="2" destOrd="0" parTransId="{76B6E359-0D80-47CD-96D4-9D4F1767DE69}" sibTransId="{6F0B580C-AEC4-478C-97B3-D36683761459}"/>
    <dgm:cxn modelId="{7ED3FE3A-7D29-4286-BFEB-79919CE79746}" srcId="{12F36421-5167-4A85-8934-41DADC536E8C}" destId="{5D0A2B22-367C-4B97-9632-8DDD7ABAF745}" srcOrd="5" destOrd="0" parTransId="{2D2C6C55-9F08-415F-8060-F498D3C0E75C}" sibTransId="{76691D0C-E796-4D3C-A11E-69C627CE223D}"/>
    <dgm:cxn modelId="{C471DE4D-CDF1-1241-B0B9-12EC49B96784}" type="presOf" srcId="{5D0A2B22-367C-4B97-9632-8DDD7ABAF745}" destId="{E038F5DD-FE70-1445-B44A-BC3893660100}" srcOrd="0" destOrd="0" presId="urn:microsoft.com/office/officeart/2008/layout/LinedList"/>
    <dgm:cxn modelId="{49F1305D-59FD-804F-A93C-FF205758F84F}" type="presOf" srcId="{12F36421-5167-4A85-8934-41DADC536E8C}" destId="{97531B55-1EFD-6542-92C0-2436564E35EA}" srcOrd="0" destOrd="0" presId="urn:microsoft.com/office/officeart/2008/layout/LinedList"/>
    <dgm:cxn modelId="{649E5F5F-917A-4700-BE93-F83544224C8D}" srcId="{12F36421-5167-4A85-8934-41DADC536E8C}" destId="{9B2AB4C1-ED2F-480F-B621-71381759D1D7}" srcOrd="1" destOrd="0" parTransId="{9913EB07-D119-41D7-BF31-CEB44888E01C}" sibTransId="{2B670441-82EB-4D54-AFD8-CC3E31711964}"/>
    <dgm:cxn modelId="{D564556A-F5C9-B946-B2CD-28238654DA66}" type="presOf" srcId="{6DB95A96-8529-47D4-B504-4B6A0B442FA8}" destId="{81D3B3F2-8D6B-2940-B224-10AF179EF009}" srcOrd="0" destOrd="0" presId="urn:microsoft.com/office/officeart/2008/layout/LinedList"/>
    <dgm:cxn modelId="{DD41A17E-7C3C-A841-BAFC-CE382519D482}" type="presOf" srcId="{3BEE47DC-9046-42A5-A070-056CA6A53097}" destId="{AF145A3A-5CB3-9843-8B2A-D666AF41FD77}" srcOrd="0" destOrd="0" presId="urn:microsoft.com/office/officeart/2008/layout/LinedList"/>
    <dgm:cxn modelId="{50887F8D-4B35-4DFD-A746-7FC3EC5D974B}" srcId="{12F36421-5167-4A85-8934-41DADC536E8C}" destId="{FB6F7763-9F4C-4165-81CA-AA39849CF259}" srcOrd="7" destOrd="0" parTransId="{168A5236-8ABF-4C81-9901-B5D77B1191D4}" sibTransId="{E3BAE274-5126-40EF-AF51-8EDA2F911D42}"/>
    <dgm:cxn modelId="{5E277092-64CD-4141-9A07-028C90CF55B7}" type="presOf" srcId="{C64D19DF-9E9E-483C-95AC-EBD14ABFE9DF}" destId="{34B50A11-5AF9-9D46-85FE-FD119883898E}" srcOrd="0" destOrd="0" presId="urn:microsoft.com/office/officeart/2008/layout/LinedList"/>
    <dgm:cxn modelId="{C18C7196-889E-48EE-BF3E-64A63EC94D69}" srcId="{12F36421-5167-4A85-8934-41DADC536E8C}" destId="{6DB95A96-8529-47D4-B504-4B6A0B442FA8}" srcOrd="4" destOrd="0" parTransId="{ED2B2D94-1AE4-46A5-9599-DC6C870724D3}" sibTransId="{15B37E46-272C-4718-ADCE-528D2578B7A0}"/>
    <dgm:cxn modelId="{89C146A2-AD0C-445E-A7AD-8495C88E0FA7}" srcId="{12F36421-5167-4A85-8934-41DADC536E8C}" destId="{C4753E63-8EC6-4E24-973E-EEE567194E10}" srcOrd="3" destOrd="0" parTransId="{27C28E70-1B30-425D-8394-BCA13C770AB1}" sibTransId="{D8DD7CA9-7C47-47A4-B432-7FF5B14DB6D0}"/>
    <dgm:cxn modelId="{7C15B0AB-707B-439A-B1ED-7FB16B26C092}" srcId="{12F36421-5167-4A85-8934-41DADC536E8C}" destId="{C1133240-EDC3-4A9F-8AAB-FAFEEBA2492A}" srcOrd="9" destOrd="0" parTransId="{E278136D-230B-4EDB-AE56-DB726BB2B239}" sibTransId="{AA3F268F-55C8-4A4B-A36F-C778A12BFB67}"/>
    <dgm:cxn modelId="{D1D257B3-D45A-444F-B184-285A18525263}" type="presOf" srcId="{FB6F7763-9F4C-4165-81CA-AA39849CF259}" destId="{ED1AC97A-8DB6-B245-A359-0101B7200480}" srcOrd="0" destOrd="0" presId="urn:microsoft.com/office/officeart/2008/layout/LinedList"/>
    <dgm:cxn modelId="{52C82BD9-DE5F-7D4A-B421-2A8791F903B9}" type="presOf" srcId="{D3D4AEA4-34BE-462D-BD9D-5EC0B597AC95}" destId="{07DF823A-12B3-4D4D-B73F-873E27ED0DB5}" srcOrd="0" destOrd="0" presId="urn:microsoft.com/office/officeart/2008/layout/LinedList"/>
    <dgm:cxn modelId="{04977AF1-BD73-1B45-8DFB-0F9B9A03841D}" type="presOf" srcId="{C1133240-EDC3-4A9F-8AAB-FAFEEBA2492A}" destId="{E129BC98-69CF-574F-9F51-0EDDC961CE9C}" srcOrd="0" destOrd="0" presId="urn:microsoft.com/office/officeart/2008/layout/LinedList"/>
    <dgm:cxn modelId="{E171A5F1-C6EB-4214-8E75-5470BADA26D9}" srcId="{12F36421-5167-4A85-8934-41DADC536E8C}" destId="{28DD93E1-A189-4020-A575-9DEE9C63603F}" srcOrd="0" destOrd="0" parTransId="{B38F3530-0A2A-49AF-8F92-FDCB17FD3FFB}" sibTransId="{452CF8D0-EF50-4680-A057-74F1DACD45FD}"/>
    <dgm:cxn modelId="{B85AFAFB-64F5-4149-82BF-4939FF4F560E}" type="presOf" srcId="{28DD93E1-A189-4020-A575-9DEE9C63603F}" destId="{15FAD88B-6247-F249-B1C3-B5BFED564889}" srcOrd="0" destOrd="0" presId="urn:microsoft.com/office/officeart/2008/layout/LinedList"/>
    <dgm:cxn modelId="{E5DCB9BB-7A23-234D-9E28-0EBCD6EA226A}" type="presParOf" srcId="{97531B55-1EFD-6542-92C0-2436564E35EA}" destId="{8A45349E-E114-4046-BC93-8F60C6B62DDB}" srcOrd="0" destOrd="0" presId="urn:microsoft.com/office/officeart/2008/layout/LinedList"/>
    <dgm:cxn modelId="{7563491E-BA7E-8346-BB1A-A38B1865E93F}" type="presParOf" srcId="{97531B55-1EFD-6542-92C0-2436564E35EA}" destId="{5C42B95B-326B-E24E-8CCE-713C0824E18C}" srcOrd="1" destOrd="0" presId="urn:microsoft.com/office/officeart/2008/layout/LinedList"/>
    <dgm:cxn modelId="{E07E1642-DAE7-CB4D-9A3B-D2819670A3D1}" type="presParOf" srcId="{5C42B95B-326B-E24E-8CCE-713C0824E18C}" destId="{15FAD88B-6247-F249-B1C3-B5BFED564889}" srcOrd="0" destOrd="0" presId="urn:microsoft.com/office/officeart/2008/layout/LinedList"/>
    <dgm:cxn modelId="{B28F0895-26A1-8B49-9582-CFB3A0E25C93}" type="presParOf" srcId="{5C42B95B-326B-E24E-8CCE-713C0824E18C}" destId="{50F89242-2ECF-3D4D-A82E-009BACB83F93}" srcOrd="1" destOrd="0" presId="urn:microsoft.com/office/officeart/2008/layout/LinedList"/>
    <dgm:cxn modelId="{0F07DFFB-8B7B-E14D-9564-E75E30688246}" type="presParOf" srcId="{97531B55-1EFD-6542-92C0-2436564E35EA}" destId="{2424A00C-3FAC-374B-96D0-F65EFAC15151}" srcOrd="2" destOrd="0" presId="urn:microsoft.com/office/officeart/2008/layout/LinedList"/>
    <dgm:cxn modelId="{446801EA-8772-A640-BF9C-02D2E372EAED}" type="presParOf" srcId="{97531B55-1EFD-6542-92C0-2436564E35EA}" destId="{2C088ABD-46A6-B047-8984-D1E28F50225B}" srcOrd="3" destOrd="0" presId="urn:microsoft.com/office/officeart/2008/layout/LinedList"/>
    <dgm:cxn modelId="{5B14A67C-B2E3-264B-A222-BDC0142ACDF4}" type="presParOf" srcId="{2C088ABD-46A6-B047-8984-D1E28F50225B}" destId="{C40FF1E2-0C11-E144-B8CD-90CFFE319FF6}" srcOrd="0" destOrd="0" presId="urn:microsoft.com/office/officeart/2008/layout/LinedList"/>
    <dgm:cxn modelId="{2533CA8B-B7C0-3B48-A90A-4FC1821F478C}" type="presParOf" srcId="{2C088ABD-46A6-B047-8984-D1E28F50225B}" destId="{3010C02C-A050-0249-BB09-A15F76AE21BA}" srcOrd="1" destOrd="0" presId="urn:microsoft.com/office/officeart/2008/layout/LinedList"/>
    <dgm:cxn modelId="{9937B1C5-B464-B44E-9CDE-AC70803BF1E2}" type="presParOf" srcId="{97531B55-1EFD-6542-92C0-2436564E35EA}" destId="{B5E02BC2-251F-A848-BE1F-2E7CDACF8313}" srcOrd="4" destOrd="0" presId="urn:microsoft.com/office/officeart/2008/layout/LinedList"/>
    <dgm:cxn modelId="{5A588751-48D3-9A48-8386-F7AE10F3BF2C}" type="presParOf" srcId="{97531B55-1EFD-6542-92C0-2436564E35EA}" destId="{15CD58F9-2A72-994C-9FED-FD7589AAE3F1}" srcOrd="5" destOrd="0" presId="urn:microsoft.com/office/officeart/2008/layout/LinedList"/>
    <dgm:cxn modelId="{7BE0B214-83A3-A24A-95BF-0B732CBE309A}" type="presParOf" srcId="{15CD58F9-2A72-994C-9FED-FD7589AAE3F1}" destId="{34B50A11-5AF9-9D46-85FE-FD119883898E}" srcOrd="0" destOrd="0" presId="urn:microsoft.com/office/officeart/2008/layout/LinedList"/>
    <dgm:cxn modelId="{ECD29DD0-4D11-6E4E-97AC-B02EB4E53F33}" type="presParOf" srcId="{15CD58F9-2A72-994C-9FED-FD7589AAE3F1}" destId="{8FAE47F3-5DD8-CE4D-AD6D-E1122351E46B}" srcOrd="1" destOrd="0" presId="urn:microsoft.com/office/officeart/2008/layout/LinedList"/>
    <dgm:cxn modelId="{E8080106-8E1F-264D-8BBE-A539DA631B22}" type="presParOf" srcId="{97531B55-1EFD-6542-92C0-2436564E35EA}" destId="{0EA1AAE5-9372-A74C-9043-C8F1F4EE123F}" srcOrd="6" destOrd="0" presId="urn:microsoft.com/office/officeart/2008/layout/LinedList"/>
    <dgm:cxn modelId="{152DCED7-35D2-AE4E-A32A-54B6EFB7175F}" type="presParOf" srcId="{97531B55-1EFD-6542-92C0-2436564E35EA}" destId="{CF5D7001-A8A7-D24D-9E17-78C0C5B6E72E}" srcOrd="7" destOrd="0" presId="urn:microsoft.com/office/officeart/2008/layout/LinedList"/>
    <dgm:cxn modelId="{B9739C1F-1886-4F42-9681-782BD810206E}" type="presParOf" srcId="{CF5D7001-A8A7-D24D-9E17-78C0C5B6E72E}" destId="{8731DE6F-C6DF-7E40-BD32-5EA7EE5E50DB}" srcOrd="0" destOrd="0" presId="urn:microsoft.com/office/officeart/2008/layout/LinedList"/>
    <dgm:cxn modelId="{AAB364DE-B1CB-0F4D-AF80-E63CC79C63A2}" type="presParOf" srcId="{CF5D7001-A8A7-D24D-9E17-78C0C5B6E72E}" destId="{5665F245-CA0E-5A47-B4EE-195A717CA3BE}" srcOrd="1" destOrd="0" presId="urn:microsoft.com/office/officeart/2008/layout/LinedList"/>
    <dgm:cxn modelId="{3D481221-A2D5-5D4B-B594-AD04AB49D264}" type="presParOf" srcId="{97531B55-1EFD-6542-92C0-2436564E35EA}" destId="{F9BD6FD5-918F-AB41-8D53-CA144E5B390A}" srcOrd="8" destOrd="0" presId="urn:microsoft.com/office/officeart/2008/layout/LinedList"/>
    <dgm:cxn modelId="{41AE7CCE-35E0-984B-80C9-A8545AB442B3}" type="presParOf" srcId="{97531B55-1EFD-6542-92C0-2436564E35EA}" destId="{0A73D08C-342D-B64E-8BF6-84A936CEFE45}" srcOrd="9" destOrd="0" presId="urn:microsoft.com/office/officeart/2008/layout/LinedList"/>
    <dgm:cxn modelId="{B47C5DD8-D362-D841-9315-E25FC2F0963B}" type="presParOf" srcId="{0A73D08C-342D-B64E-8BF6-84A936CEFE45}" destId="{81D3B3F2-8D6B-2940-B224-10AF179EF009}" srcOrd="0" destOrd="0" presId="urn:microsoft.com/office/officeart/2008/layout/LinedList"/>
    <dgm:cxn modelId="{32D3DE8C-9F2D-324A-B558-C118ADFFD666}" type="presParOf" srcId="{0A73D08C-342D-B64E-8BF6-84A936CEFE45}" destId="{00265B8D-AB60-1B42-AFCF-81877C23D157}" srcOrd="1" destOrd="0" presId="urn:microsoft.com/office/officeart/2008/layout/LinedList"/>
    <dgm:cxn modelId="{9A5368B2-7CA9-3349-8DDF-C007C2B51C4B}" type="presParOf" srcId="{97531B55-1EFD-6542-92C0-2436564E35EA}" destId="{B861AC22-D9BE-494A-A1B3-01AE2FA52FFE}" srcOrd="10" destOrd="0" presId="urn:microsoft.com/office/officeart/2008/layout/LinedList"/>
    <dgm:cxn modelId="{CEE1D375-09AD-4B45-B815-912C98A084D0}" type="presParOf" srcId="{97531B55-1EFD-6542-92C0-2436564E35EA}" destId="{250152D9-7742-FB4E-9A76-F050F45B0E39}" srcOrd="11" destOrd="0" presId="urn:microsoft.com/office/officeart/2008/layout/LinedList"/>
    <dgm:cxn modelId="{0EA11449-2183-7E4D-AA82-FA86B44EC149}" type="presParOf" srcId="{250152D9-7742-FB4E-9A76-F050F45B0E39}" destId="{E038F5DD-FE70-1445-B44A-BC3893660100}" srcOrd="0" destOrd="0" presId="urn:microsoft.com/office/officeart/2008/layout/LinedList"/>
    <dgm:cxn modelId="{E229D688-EF9D-7048-AE2A-442449C1CEAD}" type="presParOf" srcId="{250152D9-7742-FB4E-9A76-F050F45B0E39}" destId="{9D3FF8F5-F163-F747-9919-29BB9457D3F2}" srcOrd="1" destOrd="0" presId="urn:microsoft.com/office/officeart/2008/layout/LinedList"/>
    <dgm:cxn modelId="{A5F50F59-5AD8-E344-B0CD-FCF2CA6D9666}" type="presParOf" srcId="{97531B55-1EFD-6542-92C0-2436564E35EA}" destId="{8EA7BE2F-2392-5B4A-BB48-4F75E726E2E4}" srcOrd="12" destOrd="0" presId="urn:microsoft.com/office/officeart/2008/layout/LinedList"/>
    <dgm:cxn modelId="{3615AE1A-791F-3C49-B40D-1F67CBE589C9}" type="presParOf" srcId="{97531B55-1EFD-6542-92C0-2436564E35EA}" destId="{C5E829CD-43F9-B048-AB96-24DA33BC26AC}" srcOrd="13" destOrd="0" presId="urn:microsoft.com/office/officeart/2008/layout/LinedList"/>
    <dgm:cxn modelId="{F940CC00-E3C8-194C-934E-0BE58C0B1A39}" type="presParOf" srcId="{C5E829CD-43F9-B048-AB96-24DA33BC26AC}" destId="{07DF823A-12B3-4D4D-B73F-873E27ED0DB5}" srcOrd="0" destOrd="0" presId="urn:microsoft.com/office/officeart/2008/layout/LinedList"/>
    <dgm:cxn modelId="{19760BD6-7A24-A341-841C-58EC703E3933}" type="presParOf" srcId="{C5E829CD-43F9-B048-AB96-24DA33BC26AC}" destId="{013C5001-74A9-C042-A858-0C6537AF711F}" srcOrd="1" destOrd="0" presId="urn:microsoft.com/office/officeart/2008/layout/LinedList"/>
    <dgm:cxn modelId="{4A9EE37D-DEC3-3349-B39E-1B80C5188434}" type="presParOf" srcId="{97531B55-1EFD-6542-92C0-2436564E35EA}" destId="{045E57EE-5C76-4346-9314-C9B2E14D5499}" srcOrd="14" destOrd="0" presId="urn:microsoft.com/office/officeart/2008/layout/LinedList"/>
    <dgm:cxn modelId="{9DD2BF20-1E29-4A49-9A3D-A34D80FC51DC}" type="presParOf" srcId="{97531B55-1EFD-6542-92C0-2436564E35EA}" destId="{47C3AB02-CB32-464D-900D-7045BC624B69}" srcOrd="15" destOrd="0" presId="urn:microsoft.com/office/officeart/2008/layout/LinedList"/>
    <dgm:cxn modelId="{FF1CB3D8-CDBE-CD4A-B86A-5DF35985E921}" type="presParOf" srcId="{47C3AB02-CB32-464D-900D-7045BC624B69}" destId="{ED1AC97A-8DB6-B245-A359-0101B7200480}" srcOrd="0" destOrd="0" presId="urn:microsoft.com/office/officeart/2008/layout/LinedList"/>
    <dgm:cxn modelId="{CF3D76CD-3115-1441-A9C5-12C0F491111E}" type="presParOf" srcId="{47C3AB02-CB32-464D-900D-7045BC624B69}" destId="{1A59237D-EFF4-D045-8AE4-A5EF5F0CF4F2}" srcOrd="1" destOrd="0" presId="urn:microsoft.com/office/officeart/2008/layout/LinedList"/>
    <dgm:cxn modelId="{E054136F-1D68-7349-8D2B-96D44134F036}" type="presParOf" srcId="{97531B55-1EFD-6542-92C0-2436564E35EA}" destId="{2E5A2C8F-8DEA-6D4D-BAB2-E9258163CC7E}" srcOrd="16" destOrd="0" presId="urn:microsoft.com/office/officeart/2008/layout/LinedList"/>
    <dgm:cxn modelId="{37EA33F1-7DCD-B246-AA2C-C1A40DDA4A4E}" type="presParOf" srcId="{97531B55-1EFD-6542-92C0-2436564E35EA}" destId="{53A445CC-D74C-B44D-A087-D75AD9BD8F10}" srcOrd="17" destOrd="0" presId="urn:microsoft.com/office/officeart/2008/layout/LinedList"/>
    <dgm:cxn modelId="{ED32EC82-EA8B-914E-96B0-7E203C0A6B93}" type="presParOf" srcId="{53A445CC-D74C-B44D-A087-D75AD9BD8F10}" destId="{AF145A3A-5CB3-9843-8B2A-D666AF41FD77}" srcOrd="0" destOrd="0" presId="urn:microsoft.com/office/officeart/2008/layout/LinedList"/>
    <dgm:cxn modelId="{DA4215F0-8718-C444-A213-4B035348540F}" type="presParOf" srcId="{53A445CC-D74C-B44D-A087-D75AD9BD8F10}" destId="{4435CE25-A571-F64F-92F0-E3CF3439293A}" srcOrd="1" destOrd="0" presId="urn:microsoft.com/office/officeart/2008/layout/LinedList"/>
    <dgm:cxn modelId="{49FE9747-F7DC-CC4D-A338-AC2331E1CE10}" type="presParOf" srcId="{97531B55-1EFD-6542-92C0-2436564E35EA}" destId="{82BA105D-9752-2C46-9E8A-2A519D7A00C7}" srcOrd="18" destOrd="0" presId="urn:microsoft.com/office/officeart/2008/layout/LinedList"/>
    <dgm:cxn modelId="{02725E33-E167-2E41-873B-92296E775BD1}" type="presParOf" srcId="{97531B55-1EFD-6542-92C0-2436564E35EA}" destId="{6F972374-CD0D-8342-AC83-94308758AB3A}" srcOrd="19" destOrd="0" presId="urn:microsoft.com/office/officeart/2008/layout/LinedList"/>
    <dgm:cxn modelId="{72B504F4-78DF-0F45-8CA8-4AECF4FF89AA}" type="presParOf" srcId="{6F972374-CD0D-8342-AC83-94308758AB3A}" destId="{E129BC98-69CF-574F-9F51-0EDDC961CE9C}" srcOrd="0" destOrd="0" presId="urn:microsoft.com/office/officeart/2008/layout/LinedList"/>
    <dgm:cxn modelId="{264F1D5D-767F-654F-823D-6EE2AC2A5AB2}" type="presParOf" srcId="{6F972374-CD0D-8342-AC83-94308758AB3A}" destId="{19941732-CB19-D84E-8512-69CADE8C0D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75646-AFDF-664A-A57D-25D3B7BEBF62}">
      <dsp:nvSpPr>
        <dsp:cNvPr id="0" name=""/>
        <dsp:cNvSpPr/>
      </dsp:nvSpPr>
      <dsp:spPr>
        <a:xfrm>
          <a:off x="0" y="0"/>
          <a:ext cx="2426017" cy="328957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42" tIns="330200" rIns="189142" bIns="330200" numCol="1" spcCol="1270" anchor="t" anchorCtr="0">
          <a:noAutofit/>
        </a:bodyPr>
        <a:lstStyle/>
        <a:p>
          <a:pPr marL="0" lvl="0" indent="0" algn="l" defTabSz="1022350">
            <a:lnSpc>
              <a:spcPct val="90000"/>
            </a:lnSpc>
            <a:spcBef>
              <a:spcPct val="0"/>
            </a:spcBef>
            <a:spcAft>
              <a:spcPct val="35000"/>
            </a:spcAft>
            <a:buNone/>
          </a:pPr>
          <a:r>
            <a:rPr lang="fr-FR" sz="2300" b="1" kern="1200"/>
            <a:t>Concrètement, à quoi reconnaît-on un chrétien mature ?</a:t>
          </a:r>
          <a:endParaRPr lang="en-US" sz="2300" kern="1200"/>
        </a:p>
      </dsp:txBody>
      <dsp:txXfrm>
        <a:off x="0" y="1250037"/>
        <a:ext cx="2426017" cy="1973743"/>
      </dsp:txXfrm>
    </dsp:sp>
    <dsp:sp modelId="{A8C69E71-8965-504A-8FE9-816D368BB70A}">
      <dsp:nvSpPr>
        <dsp:cNvPr id="0" name=""/>
        <dsp:cNvSpPr/>
      </dsp:nvSpPr>
      <dsp:spPr>
        <a:xfrm>
          <a:off x="719572" y="328957"/>
          <a:ext cx="986871" cy="986871"/>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 tIns="12700" rIns="7694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4096" y="473481"/>
        <a:ext cx="697823" cy="697823"/>
      </dsp:txXfrm>
    </dsp:sp>
    <dsp:sp modelId="{611C59EA-B0D6-6343-AFFC-116588421273}">
      <dsp:nvSpPr>
        <dsp:cNvPr id="0" name=""/>
        <dsp:cNvSpPr/>
      </dsp:nvSpPr>
      <dsp:spPr>
        <a:xfrm>
          <a:off x="0" y="3289500"/>
          <a:ext cx="2426017" cy="72"/>
        </a:xfrm>
        <a:prstGeom prst="rect">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87D50-FEBF-8943-B669-77AF3134EB9E}">
      <dsp:nvSpPr>
        <dsp:cNvPr id="0" name=""/>
        <dsp:cNvSpPr/>
      </dsp:nvSpPr>
      <dsp:spPr>
        <a:xfrm>
          <a:off x="2668619" y="0"/>
          <a:ext cx="2426017" cy="3289572"/>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42" tIns="330200" rIns="189142" bIns="330200" numCol="1" spcCol="1270" anchor="t" anchorCtr="0">
          <a:noAutofit/>
        </a:bodyPr>
        <a:lstStyle/>
        <a:p>
          <a:pPr marL="0" lvl="0" indent="0" algn="l" defTabSz="1022350">
            <a:lnSpc>
              <a:spcPct val="90000"/>
            </a:lnSpc>
            <a:spcBef>
              <a:spcPct val="0"/>
            </a:spcBef>
            <a:spcAft>
              <a:spcPct val="35000"/>
            </a:spcAft>
            <a:buNone/>
          </a:pPr>
          <a:r>
            <a:rPr lang="en-US" sz="2300" kern="1200"/>
            <a:t>Difficulté à décrire clairement un chrétien mature</a:t>
          </a:r>
        </a:p>
      </dsp:txBody>
      <dsp:txXfrm>
        <a:off x="2668619" y="1250037"/>
        <a:ext cx="2426017" cy="1973743"/>
      </dsp:txXfrm>
    </dsp:sp>
    <dsp:sp modelId="{8C4F767C-D9DE-D24D-9F4F-337DCA0DF65D}">
      <dsp:nvSpPr>
        <dsp:cNvPr id="0" name=""/>
        <dsp:cNvSpPr/>
      </dsp:nvSpPr>
      <dsp:spPr>
        <a:xfrm>
          <a:off x="3388192" y="328957"/>
          <a:ext cx="986871" cy="986871"/>
        </a:xfrm>
        <a:prstGeom prst="ellipse">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 tIns="12700" rIns="7694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32716" y="473481"/>
        <a:ext cx="697823" cy="697823"/>
      </dsp:txXfrm>
    </dsp:sp>
    <dsp:sp modelId="{4FE5EAE5-18F6-834F-8129-6D22100F5974}">
      <dsp:nvSpPr>
        <dsp:cNvPr id="0" name=""/>
        <dsp:cNvSpPr/>
      </dsp:nvSpPr>
      <dsp:spPr>
        <a:xfrm>
          <a:off x="2668619" y="3289500"/>
          <a:ext cx="2426017" cy="72"/>
        </a:xfrm>
        <a:prstGeom prst="rect">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A6D7B-4950-B248-9C1E-828DE52BDE48}">
      <dsp:nvSpPr>
        <dsp:cNvPr id="0" name=""/>
        <dsp:cNvSpPr/>
      </dsp:nvSpPr>
      <dsp:spPr>
        <a:xfrm>
          <a:off x="5337238" y="0"/>
          <a:ext cx="2426017" cy="3289572"/>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142" tIns="330200" rIns="189142" bIns="330200" numCol="1" spcCol="1270" anchor="t" anchorCtr="0">
          <a:noAutofit/>
        </a:bodyPr>
        <a:lstStyle/>
        <a:p>
          <a:pPr marL="0" lvl="0" indent="0" algn="l" defTabSz="1022350">
            <a:lnSpc>
              <a:spcPct val="90000"/>
            </a:lnSpc>
            <a:spcBef>
              <a:spcPct val="0"/>
            </a:spcBef>
            <a:spcAft>
              <a:spcPct val="35000"/>
            </a:spcAft>
            <a:buNone/>
          </a:pPr>
          <a:r>
            <a:rPr lang="en-US" sz="2300" kern="1200"/>
            <a:t>Sans vision du but : marche au hasard, découragement</a:t>
          </a:r>
        </a:p>
      </dsp:txBody>
      <dsp:txXfrm>
        <a:off x="5337238" y="1250037"/>
        <a:ext cx="2426017" cy="1973743"/>
      </dsp:txXfrm>
    </dsp:sp>
    <dsp:sp modelId="{734C5F12-9FE7-A444-9BF9-42E502C67BC4}">
      <dsp:nvSpPr>
        <dsp:cNvPr id="0" name=""/>
        <dsp:cNvSpPr/>
      </dsp:nvSpPr>
      <dsp:spPr>
        <a:xfrm>
          <a:off x="6056811" y="328957"/>
          <a:ext cx="986871" cy="986871"/>
        </a:xfrm>
        <a:prstGeom prst="ellipse">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940" tIns="12700" rIns="7694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01335" y="473481"/>
        <a:ext cx="697823" cy="697823"/>
      </dsp:txXfrm>
    </dsp:sp>
    <dsp:sp modelId="{D941D69C-EDD9-E543-91C0-83A5BE3F2A3D}">
      <dsp:nvSpPr>
        <dsp:cNvPr id="0" name=""/>
        <dsp:cNvSpPr/>
      </dsp:nvSpPr>
      <dsp:spPr>
        <a:xfrm>
          <a:off x="5337238" y="3289500"/>
          <a:ext cx="2426017" cy="72"/>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28B52-E7BE-7B4E-B12F-239630E4DEB7}">
      <dsp:nvSpPr>
        <dsp:cNvPr id="0" name=""/>
        <dsp:cNvSpPr/>
      </dsp:nvSpPr>
      <dsp:spPr>
        <a:xfrm>
          <a:off x="0" y="0"/>
          <a:ext cx="6310820" cy="5660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Identifier son </a:t>
          </a:r>
          <a:r>
            <a:rPr lang="fr-FR" sz="2400" kern="1200"/>
            <a:t>étape</a:t>
          </a:r>
          <a:endParaRPr lang="en-US" sz="2400" kern="1200"/>
        </a:p>
      </dsp:txBody>
      <dsp:txXfrm>
        <a:off x="16578" y="16578"/>
        <a:ext cx="5633807" cy="532872"/>
      </dsp:txXfrm>
    </dsp:sp>
    <dsp:sp modelId="{BC134767-E257-B640-86F4-2732A4861B6A}">
      <dsp:nvSpPr>
        <dsp:cNvPr id="0" name=""/>
        <dsp:cNvSpPr/>
      </dsp:nvSpPr>
      <dsp:spPr>
        <a:xfrm>
          <a:off x="471262" y="644643"/>
          <a:ext cx="6310820" cy="566028"/>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Développer des habitudes intentionnelles</a:t>
          </a:r>
        </a:p>
      </dsp:txBody>
      <dsp:txXfrm>
        <a:off x="487840" y="661221"/>
        <a:ext cx="5438483" cy="532872"/>
      </dsp:txXfrm>
    </dsp:sp>
    <dsp:sp modelId="{80E46E8D-A796-EE43-8653-7193E1F61BF6}">
      <dsp:nvSpPr>
        <dsp:cNvPr id="0" name=""/>
        <dsp:cNvSpPr/>
      </dsp:nvSpPr>
      <dsp:spPr>
        <a:xfrm>
          <a:off x="942525" y="1289287"/>
          <a:ext cx="6310820" cy="566028"/>
        </a:xfrm>
        <a:prstGeom prst="roundRect">
          <a:avLst>
            <a:gd name="adj" fmla="val 1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Chercher la nourriture solide</a:t>
          </a:r>
        </a:p>
      </dsp:txBody>
      <dsp:txXfrm>
        <a:off x="959103" y="1305865"/>
        <a:ext cx="5438483" cy="532872"/>
      </dsp:txXfrm>
    </dsp:sp>
    <dsp:sp modelId="{7928F141-1A73-E743-A368-129968256FF2}">
      <dsp:nvSpPr>
        <dsp:cNvPr id="0" name=""/>
        <dsp:cNvSpPr/>
      </dsp:nvSpPr>
      <dsp:spPr>
        <a:xfrm>
          <a:off x="1413787" y="1933931"/>
          <a:ext cx="6310820" cy="566028"/>
        </a:xfrm>
        <a:prstGeom prst="roundRect">
          <a:avLst>
            <a:gd name="adj" fmla="val 10000"/>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S’engager dans la mission</a:t>
          </a:r>
        </a:p>
      </dsp:txBody>
      <dsp:txXfrm>
        <a:off x="1430365" y="1950509"/>
        <a:ext cx="5438483" cy="532872"/>
      </dsp:txXfrm>
    </dsp:sp>
    <dsp:sp modelId="{4DE3CC3E-73F1-C749-BE9E-71098258CE07}">
      <dsp:nvSpPr>
        <dsp:cNvPr id="0" name=""/>
        <dsp:cNvSpPr/>
      </dsp:nvSpPr>
      <dsp:spPr>
        <a:xfrm>
          <a:off x="1885050" y="2578575"/>
          <a:ext cx="6310820" cy="566028"/>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Évaluer régulièrement</a:t>
          </a:r>
        </a:p>
      </dsp:txBody>
      <dsp:txXfrm>
        <a:off x="1901628" y="2595153"/>
        <a:ext cx="5438483" cy="532872"/>
      </dsp:txXfrm>
    </dsp:sp>
    <dsp:sp modelId="{269FFA60-1CA0-BE4B-9D5A-D86741A1CF4E}">
      <dsp:nvSpPr>
        <dsp:cNvPr id="0" name=""/>
        <dsp:cNvSpPr/>
      </dsp:nvSpPr>
      <dsp:spPr>
        <a:xfrm>
          <a:off x="5942902" y="413515"/>
          <a:ext cx="367918" cy="36791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25684" y="413515"/>
        <a:ext cx="202354" cy="276858"/>
      </dsp:txXfrm>
    </dsp:sp>
    <dsp:sp modelId="{0263D7CB-7653-9648-88AA-9536047844FD}">
      <dsp:nvSpPr>
        <dsp:cNvPr id="0" name=""/>
        <dsp:cNvSpPr/>
      </dsp:nvSpPr>
      <dsp:spPr>
        <a:xfrm>
          <a:off x="6414164" y="1058159"/>
          <a:ext cx="367918" cy="367918"/>
        </a:xfrm>
        <a:prstGeom prst="downArrow">
          <a:avLst>
            <a:gd name="adj1" fmla="val 55000"/>
            <a:gd name="adj2" fmla="val 45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96946" y="1058159"/>
        <a:ext cx="202354" cy="276858"/>
      </dsp:txXfrm>
    </dsp:sp>
    <dsp:sp modelId="{A5EADC4E-8923-FE43-B84A-84F4D9E07A2B}">
      <dsp:nvSpPr>
        <dsp:cNvPr id="0" name=""/>
        <dsp:cNvSpPr/>
      </dsp:nvSpPr>
      <dsp:spPr>
        <a:xfrm>
          <a:off x="6885427" y="1693369"/>
          <a:ext cx="367918" cy="367918"/>
        </a:xfrm>
        <a:prstGeom prst="downArrow">
          <a:avLst>
            <a:gd name="adj1" fmla="val 55000"/>
            <a:gd name="adj2" fmla="val 45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68209" y="1693369"/>
        <a:ext cx="202354" cy="276858"/>
      </dsp:txXfrm>
    </dsp:sp>
    <dsp:sp modelId="{433C84E1-5D0C-654F-A880-72D814FCA982}">
      <dsp:nvSpPr>
        <dsp:cNvPr id="0" name=""/>
        <dsp:cNvSpPr/>
      </dsp:nvSpPr>
      <dsp:spPr>
        <a:xfrm>
          <a:off x="7356689" y="2344302"/>
          <a:ext cx="367918" cy="367918"/>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39471" y="2344302"/>
        <a:ext cx="202354" cy="2768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773A0-CDDE-214B-87AD-4EA4E2B712F5}">
      <dsp:nvSpPr>
        <dsp:cNvPr id="0" name=""/>
        <dsp:cNvSpPr/>
      </dsp:nvSpPr>
      <dsp:spPr>
        <a:xfrm>
          <a:off x="0" y="3602"/>
          <a:ext cx="8195871"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 Tendons vers la </a:t>
          </a:r>
          <a:r>
            <a:rPr lang="en-US" sz="3000" kern="1200" dirty="0" err="1"/>
            <a:t>maturité</a:t>
          </a:r>
          <a:r>
            <a:rPr lang="en-US" sz="3000" kern="1200" dirty="0"/>
            <a:t> » (</a:t>
          </a:r>
          <a:r>
            <a:rPr lang="en-US" sz="3000" kern="1200" dirty="0" err="1"/>
            <a:t>Hébreux</a:t>
          </a:r>
          <a:r>
            <a:rPr lang="en-US" sz="3000" kern="1200" dirty="0"/>
            <a:t> 6)</a:t>
          </a:r>
        </a:p>
      </dsp:txBody>
      <dsp:txXfrm>
        <a:off x="35125" y="38727"/>
        <a:ext cx="8125621" cy="649299"/>
      </dsp:txXfrm>
    </dsp:sp>
    <dsp:sp modelId="{B71A11B1-39C0-AE46-994A-854A53E38B58}">
      <dsp:nvSpPr>
        <dsp:cNvPr id="0" name=""/>
        <dsp:cNvSpPr/>
      </dsp:nvSpPr>
      <dsp:spPr>
        <a:xfrm>
          <a:off x="0" y="809551"/>
          <a:ext cx="8195871" cy="719549"/>
        </a:xfrm>
        <a:prstGeom prst="round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Elle est réellement possible ici-bas</a:t>
          </a:r>
        </a:p>
      </dsp:txBody>
      <dsp:txXfrm>
        <a:off x="35125" y="844676"/>
        <a:ext cx="8125621" cy="649299"/>
      </dsp:txXfrm>
    </dsp:sp>
    <dsp:sp modelId="{A4DB1135-83DA-9246-8F41-DDF47C4C1328}">
      <dsp:nvSpPr>
        <dsp:cNvPr id="0" name=""/>
        <dsp:cNvSpPr/>
      </dsp:nvSpPr>
      <dsp:spPr>
        <a:xfrm>
          <a:off x="0" y="1615501"/>
          <a:ext cx="8195871" cy="71954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Courons pour remporter le prix (Phil 3.12)</a:t>
          </a:r>
        </a:p>
      </dsp:txBody>
      <dsp:txXfrm>
        <a:off x="35125" y="1650626"/>
        <a:ext cx="8125621" cy="649299"/>
      </dsp:txXfrm>
    </dsp:sp>
    <dsp:sp modelId="{E88F5B98-B1C2-E948-AFEF-116FCE89ACB7}">
      <dsp:nvSpPr>
        <dsp:cNvPr id="0" name=""/>
        <dsp:cNvSpPr/>
      </dsp:nvSpPr>
      <dsp:spPr>
        <a:xfrm>
          <a:off x="0" y="2421452"/>
          <a:ext cx="8195871" cy="719549"/>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La maturité : ressembler à Christ</a:t>
          </a:r>
        </a:p>
      </dsp:txBody>
      <dsp:txXfrm>
        <a:off x="35125" y="2456577"/>
        <a:ext cx="8125621"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4D7E2-7B59-8F49-9972-D97B834B6B4B}">
      <dsp:nvSpPr>
        <dsp:cNvPr id="0" name=""/>
        <dsp:cNvSpPr/>
      </dsp:nvSpPr>
      <dsp:spPr>
        <a:xfrm>
          <a:off x="0" y="0"/>
          <a:ext cx="6735277" cy="6516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Alors aujourd’hui, notre objectif est :</a:t>
          </a:r>
          <a:endParaRPr lang="en-US" sz="2000" kern="1200"/>
        </a:p>
      </dsp:txBody>
      <dsp:txXfrm>
        <a:off x="19086" y="19086"/>
        <a:ext cx="5977031" cy="613479"/>
      </dsp:txXfrm>
    </dsp:sp>
    <dsp:sp modelId="{CCD296C7-62E1-1649-85FD-F9B989447724}">
      <dsp:nvSpPr>
        <dsp:cNvPr id="0" name=""/>
        <dsp:cNvSpPr/>
      </dsp:nvSpPr>
      <dsp:spPr>
        <a:xfrm>
          <a:off x="564079" y="770133"/>
          <a:ext cx="6735277" cy="651651"/>
        </a:xfrm>
        <a:prstGeom prst="roundRect">
          <a:avLst>
            <a:gd name="adj" fmla="val 10000"/>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découvrir clairement ce qu’est un chrétien mature</a:t>
          </a:r>
          <a:endParaRPr lang="en-US" sz="2000" kern="1200"/>
        </a:p>
      </dsp:txBody>
      <dsp:txXfrm>
        <a:off x="583165" y="789219"/>
        <a:ext cx="5709452" cy="613479"/>
      </dsp:txXfrm>
    </dsp:sp>
    <dsp:sp modelId="{DE0B89D2-2223-164E-AD68-A02D6FE557DD}">
      <dsp:nvSpPr>
        <dsp:cNvPr id="0" name=""/>
        <dsp:cNvSpPr/>
      </dsp:nvSpPr>
      <dsp:spPr>
        <a:xfrm>
          <a:off x="1119739" y="1540266"/>
          <a:ext cx="6735277" cy="651651"/>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comprendre comment Dieu nous y conduit</a:t>
          </a:r>
          <a:endParaRPr lang="en-US" sz="2000" kern="1200"/>
        </a:p>
      </dsp:txBody>
      <dsp:txXfrm>
        <a:off x="1138825" y="1559352"/>
        <a:ext cx="5717871" cy="613479"/>
      </dsp:txXfrm>
    </dsp:sp>
    <dsp:sp modelId="{7A3931B8-F471-7B4A-A09C-F36EB7BB36B3}">
      <dsp:nvSpPr>
        <dsp:cNvPr id="0" name=""/>
        <dsp:cNvSpPr/>
      </dsp:nvSpPr>
      <dsp:spPr>
        <a:xfrm>
          <a:off x="1683819" y="2310399"/>
          <a:ext cx="6735277" cy="651651"/>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désirer profondément que Christ soit formé en nous</a:t>
          </a:r>
          <a:endParaRPr lang="en-US" sz="2000" kern="1200"/>
        </a:p>
      </dsp:txBody>
      <dsp:txXfrm>
        <a:off x="1702905" y="2329485"/>
        <a:ext cx="5709452" cy="613479"/>
      </dsp:txXfrm>
    </dsp:sp>
    <dsp:sp modelId="{372A39B0-844F-FB49-B022-D18DE16F2C71}">
      <dsp:nvSpPr>
        <dsp:cNvPr id="0" name=""/>
        <dsp:cNvSpPr/>
      </dsp:nvSpPr>
      <dsp:spPr>
        <a:xfrm>
          <a:off x="6311704" y="499105"/>
          <a:ext cx="423573" cy="42357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07008" y="499105"/>
        <a:ext cx="232965" cy="318739"/>
      </dsp:txXfrm>
    </dsp:sp>
    <dsp:sp modelId="{B89AF822-BB69-0D4B-B2A9-D0D76E5E4A81}">
      <dsp:nvSpPr>
        <dsp:cNvPr id="0" name=""/>
        <dsp:cNvSpPr/>
      </dsp:nvSpPr>
      <dsp:spPr>
        <a:xfrm>
          <a:off x="6875783" y="1269238"/>
          <a:ext cx="423573" cy="423573"/>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71087" y="1269238"/>
        <a:ext cx="232965" cy="318739"/>
      </dsp:txXfrm>
    </dsp:sp>
    <dsp:sp modelId="{8FB96598-6149-B444-8EC1-916DC7DDAADD}">
      <dsp:nvSpPr>
        <dsp:cNvPr id="0" name=""/>
        <dsp:cNvSpPr/>
      </dsp:nvSpPr>
      <dsp:spPr>
        <a:xfrm>
          <a:off x="7431444" y="2039372"/>
          <a:ext cx="423573" cy="423573"/>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526748" y="2039372"/>
        <a:ext cx="232965" cy="318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F44D-9BDB-FD43-AB10-52106B35C4E6}">
      <dsp:nvSpPr>
        <dsp:cNvPr id="0" name=""/>
        <dsp:cNvSpPr/>
      </dsp:nvSpPr>
      <dsp:spPr>
        <a:xfrm>
          <a:off x="0" y="39820"/>
          <a:ext cx="8518357" cy="9945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Hébreux</a:t>
          </a:r>
          <a:r>
            <a:rPr lang="en-US" sz="2500" kern="1200" dirty="0"/>
            <a:t> 5</a:t>
          </a:r>
          <a:r>
            <a:rPr lang="fr-FR" sz="2500" kern="1200" dirty="0"/>
            <a:t>.11-</a:t>
          </a:r>
          <a:r>
            <a:rPr lang="en-US" sz="2500" kern="1200" dirty="0"/>
            <a:t>6</a:t>
          </a:r>
          <a:r>
            <a:rPr lang="fr-FR" sz="2500" kern="1200" dirty="0"/>
            <a:t>.2</a:t>
          </a:r>
          <a:r>
            <a:rPr lang="en-US" sz="2500" kern="1200" dirty="0"/>
            <a:t> : quitter les rudiments, </a:t>
          </a:r>
          <a:r>
            <a:rPr lang="en-US" sz="2500" kern="1200" dirty="0" err="1"/>
            <a:t>rechercher</a:t>
          </a:r>
          <a:r>
            <a:rPr lang="en-US" sz="2500" kern="1200" dirty="0"/>
            <a:t> la </a:t>
          </a:r>
          <a:r>
            <a:rPr lang="en-US" sz="2500" kern="1200" dirty="0" err="1"/>
            <a:t>nourriture</a:t>
          </a:r>
          <a:r>
            <a:rPr lang="en-US" sz="2500" kern="1200" dirty="0"/>
            <a:t> </a:t>
          </a:r>
          <a:r>
            <a:rPr lang="en-US" sz="2500" kern="1200" dirty="0" err="1"/>
            <a:t>solide</a:t>
          </a:r>
          <a:r>
            <a:rPr lang="fr-FR" sz="2500" kern="1200" dirty="0"/>
            <a:t>, et Tendre vers la </a:t>
          </a:r>
          <a:r>
            <a:rPr lang="fr-FR" sz="2500" kern="1200" dirty="0" err="1"/>
            <a:t>matrité</a:t>
          </a:r>
          <a:endParaRPr lang="en-US" sz="2500" kern="1200" dirty="0"/>
        </a:p>
      </dsp:txBody>
      <dsp:txXfrm>
        <a:off x="48547" y="88367"/>
        <a:ext cx="8421263" cy="897406"/>
      </dsp:txXfrm>
    </dsp:sp>
    <dsp:sp modelId="{27042AD5-7E1D-3A49-A5E8-90C64BEB3F81}">
      <dsp:nvSpPr>
        <dsp:cNvPr id="0" name=""/>
        <dsp:cNvSpPr/>
      </dsp:nvSpPr>
      <dsp:spPr>
        <a:xfrm>
          <a:off x="0" y="1106320"/>
          <a:ext cx="8518357" cy="99450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Col 1.28 : la maturité est la volonté de Dieu pour tous</a:t>
          </a:r>
        </a:p>
      </dsp:txBody>
      <dsp:txXfrm>
        <a:off x="48547" y="1154867"/>
        <a:ext cx="8421263" cy="897406"/>
      </dsp:txXfrm>
    </dsp:sp>
    <dsp:sp modelId="{00E8F65F-E9F0-BD47-8D84-1AD83988E6A6}">
      <dsp:nvSpPr>
        <dsp:cNvPr id="0" name=""/>
        <dsp:cNvSpPr/>
      </dsp:nvSpPr>
      <dsp:spPr>
        <a:xfrm>
          <a:off x="0" y="2172820"/>
          <a:ext cx="8518357" cy="99450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Phil 3.15–16 : avancer vers une vie abondante</a:t>
          </a:r>
          <a:r>
            <a:rPr lang="fr-FR" sz="2500" kern="1200"/>
            <a:t>; nouvelle étape et non pas arrivée.</a:t>
          </a:r>
          <a:endParaRPr lang="en-US" sz="2500" kern="1200"/>
        </a:p>
      </dsp:txBody>
      <dsp:txXfrm>
        <a:off x="48547" y="2221367"/>
        <a:ext cx="8421263"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9BA2B-6CBD-416C-9FE5-6D58F560DA4A}">
      <dsp:nvSpPr>
        <dsp:cNvPr id="0" name=""/>
        <dsp:cNvSpPr/>
      </dsp:nvSpPr>
      <dsp:spPr>
        <a:xfrm>
          <a:off x="0" y="1608"/>
          <a:ext cx="8717738" cy="815214"/>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D9492C-85E9-4ADB-83C1-3A76996DB91E}">
      <dsp:nvSpPr>
        <dsp:cNvPr id="0" name=""/>
        <dsp:cNvSpPr/>
      </dsp:nvSpPr>
      <dsp:spPr>
        <a:xfrm>
          <a:off x="246602" y="185031"/>
          <a:ext cx="448367" cy="448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DF5F62-BA48-49B0-A35D-9581F8A5007B}">
      <dsp:nvSpPr>
        <dsp:cNvPr id="0" name=""/>
        <dsp:cNvSpPr/>
      </dsp:nvSpPr>
      <dsp:spPr>
        <a:xfrm>
          <a:off x="941572" y="1608"/>
          <a:ext cx="7776165" cy="8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77" tIns="86277" rIns="86277" bIns="86277" numCol="1" spcCol="1270" anchor="ctr" anchorCtr="0">
          <a:noAutofit/>
        </a:bodyPr>
        <a:lstStyle/>
        <a:p>
          <a:pPr marL="0" lvl="0" indent="0" algn="l" defTabSz="844550">
            <a:lnSpc>
              <a:spcPct val="100000"/>
            </a:lnSpc>
            <a:spcBef>
              <a:spcPct val="0"/>
            </a:spcBef>
            <a:spcAft>
              <a:spcPct val="35000"/>
            </a:spcAft>
            <a:buNone/>
          </a:pPr>
          <a:r>
            <a:rPr lang="fr-FR" sz="1900" kern="1200"/>
            <a:t>Beaucoup de disciples grandissent dans les « moyens » mais rarement dans la vision claire du but (</a:t>
          </a:r>
          <a:r>
            <a:rPr lang="fr-FR" sz="1900" i="1" kern="1200"/>
            <a:t>télos</a:t>
          </a:r>
          <a:r>
            <a:rPr lang="fr-FR" sz="1900" kern="1200"/>
            <a:t>) de la vie chrétienne.</a:t>
          </a:r>
          <a:endParaRPr lang="en-US" sz="1900" kern="1200"/>
        </a:p>
      </dsp:txBody>
      <dsp:txXfrm>
        <a:off x="941572" y="1608"/>
        <a:ext cx="7776165" cy="815214"/>
      </dsp:txXfrm>
    </dsp:sp>
    <dsp:sp modelId="{4F94844F-5C8C-4523-9CA4-1627B2D27C2A}">
      <dsp:nvSpPr>
        <dsp:cNvPr id="0" name=""/>
        <dsp:cNvSpPr/>
      </dsp:nvSpPr>
      <dsp:spPr>
        <a:xfrm>
          <a:off x="0" y="1020626"/>
          <a:ext cx="8717738" cy="815214"/>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4AF6AEC-7FEF-4F4F-B04E-704211F77E90}">
      <dsp:nvSpPr>
        <dsp:cNvPr id="0" name=""/>
        <dsp:cNvSpPr/>
      </dsp:nvSpPr>
      <dsp:spPr>
        <a:xfrm>
          <a:off x="246602" y="1204049"/>
          <a:ext cx="448367" cy="448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0777F9-17DF-4861-84CA-8DF17D109D89}">
      <dsp:nvSpPr>
        <dsp:cNvPr id="0" name=""/>
        <dsp:cNvSpPr/>
      </dsp:nvSpPr>
      <dsp:spPr>
        <a:xfrm>
          <a:off x="941572" y="1020626"/>
          <a:ext cx="7776165" cy="8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77" tIns="86277" rIns="86277" bIns="86277" numCol="1" spcCol="1270" anchor="ctr" anchorCtr="0">
          <a:noAutofit/>
        </a:bodyPr>
        <a:lstStyle/>
        <a:p>
          <a:pPr marL="0" lvl="0" indent="0" algn="l" defTabSz="844550">
            <a:lnSpc>
              <a:spcPct val="100000"/>
            </a:lnSpc>
            <a:spcBef>
              <a:spcPct val="0"/>
            </a:spcBef>
            <a:spcAft>
              <a:spcPct val="35000"/>
            </a:spcAft>
            <a:buNone/>
          </a:pPr>
          <a:r>
            <a:rPr lang="fr-FR" sz="1900" kern="1200"/>
            <a:t>Les disciplines ou pratiques spirituelles n'ont de sens que comme moyen d'atteindre une fin.</a:t>
          </a:r>
          <a:endParaRPr lang="en-US" sz="1900" kern="1200"/>
        </a:p>
      </dsp:txBody>
      <dsp:txXfrm>
        <a:off x="941572" y="1020626"/>
        <a:ext cx="7776165" cy="815214"/>
      </dsp:txXfrm>
    </dsp:sp>
    <dsp:sp modelId="{53D0532A-FF69-4645-AA92-294D764F3700}">
      <dsp:nvSpPr>
        <dsp:cNvPr id="0" name=""/>
        <dsp:cNvSpPr/>
      </dsp:nvSpPr>
      <dsp:spPr>
        <a:xfrm>
          <a:off x="0" y="2039643"/>
          <a:ext cx="8717738" cy="815214"/>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9AD51AE-3999-48E2-BC0F-0B1394E54619}">
      <dsp:nvSpPr>
        <dsp:cNvPr id="0" name=""/>
        <dsp:cNvSpPr/>
      </dsp:nvSpPr>
      <dsp:spPr>
        <a:xfrm>
          <a:off x="246602" y="2223066"/>
          <a:ext cx="448367" cy="448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275983-3CB3-4F56-AEBD-02BA2C21170C}">
      <dsp:nvSpPr>
        <dsp:cNvPr id="0" name=""/>
        <dsp:cNvSpPr/>
      </dsp:nvSpPr>
      <dsp:spPr>
        <a:xfrm>
          <a:off x="941572" y="2039643"/>
          <a:ext cx="7776165" cy="8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77" tIns="86277" rIns="86277" bIns="86277" numCol="1" spcCol="1270" anchor="ctr" anchorCtr="0">
          <a:noAutofit/>
        </a:bodyPr>
        <a:lstStyle/>
        <a:p>
          <a:pPr marL="0" lvl="0" indent="0" algn="l" defTabSz="844550">
            <a:lnSpc>
              <a:spcPct val="100000"/>
            </a:lnSpc>
            <a:spcBef>
              <a:spcPct val="0"/>
            </a:spcBef>
            <a:spcAft>
              <a:spcPct val="35000"/>
            </a:spcAft>
            <a:buNone/>
          </a:pPr>
          <a:r>
            <a:rPr lang="fr-FR" sz="1900" kern="1200" dirty="0"/>
            <a:t>La discipline spirituelle n'a de sens que si nous avons une doctrine claire et substantielle de la sanctification (le but, ou </a:t>
          </a:r>
          <a:r>
            <a:rPr lang="fr-FR" sz="1900" i="1" kern="1200" dirty="0"/>
            <a:t>télos</a:t>
          </a:r>
          <a:r>
            <a:rPr lang="fr-FR" sz="1900" kern="1200" dirty="0"/>
            <a:t>, de la vie chrétienne).</a:t>
          </a:r>
          <a:endParaRPr lang="en-US" sz="1900" kern="1200" dirty="0"/>
        </a:p>
      </dsp:txBody>
      <dsp:txXfrm>
        <a:off x="941572" y="2039643"/>
        <a:ext cx="7776165" cy="815214"/>
      </dsp:txXfrm>
    </dsp:sp>
    <dsp:sp modelId="{2EA37091-83D4-4578-88D9-1C92CD1CF814}">
      <dsp:nvSpPr>
        <dsp:cNvPr id="0" name=""/>
        <dsp:cNvSpPr/>
      </dsp:nvSpPr>
      <dsp:spPr>
        <a:xfrm>
          <a:off x="0" y="3058661"/>
          <a:ext cx="8717738" cy="815214"/>
        </a:xfrm>
        <a:prstGeom prst="roundRect">
          <a:avLst>
            <a:gd name="adj" fmla="val 10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3E042C8-D9C6-4DCA-AA03-83C586144884}">
      <dsp:nvSpPr>
        <dsp:cNvPr id="0" name=""/>
        <dsp:cNvSpPr/>
      </dsp:nvSpPr>
      <dsp:spPr>
        <a:xfrm>
          <a:off x="246602" y="3242084"/>
          <a:ext cx="448367" cy="44836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F3F829-8C3E-4B26-965D-D4AFD79E6266}">
      <dsp:nvSpPr>
        <dsp:cNvPr id="0" name=""/>
        <dsp:cNvSpPr/>
      </dsp:nvSpPr>
      <dsp:spPr>
        <a:xfrm>
          <a:off x="941572" y="3058661"/>
          <a:ext cx="7776165" cy="815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77" tIns="86277" rIns="86277" bIns="86277" numCol="1" spcCol="1270" anchor="ctr" anchorCtr="0">
          <a:noAutofit/>
        </a:bodyPr>
        <a:lstStyle/>
        <a:p>
          <a:pPr marL="0" lvl="0" indent="0" algn="l" defTabSz="844550">
            <a:lnSpc>
              <a:spcPct val="100000"/>
            </a:lnSpc>
            <a:spcBef>
              <a:spcPct val="0"/>
            </a:spcBef>
            <a:spcAft>
              <a:spcPct val="35000"/>
            </a:spcAft>
            <a:buNone/>
          </a:pPr>
          <a:r>
            <a:rPr lang="fr-FR" sz="1900" b="1" kern="1200"/>
            <a:t>Question :</a:t>
          </a:r>
          <a:r>
            <a:rPr lang="fr-FR" sz="1900" kern="1200"/>
            <a:t> Concrètement, qu'est-ce que cela veut dire d'être un chrétien mature ?</a:t>
          </a:r>
          <a:endParaRPr lang="en-US" sz="1900" kern="1200"/>
        </a:p>
      </dsp:txBody>
      <dsp:txXfrm>
        <a:off x="941572" y="3058661"/>
        <a:ext cx="7776165" cy="815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FD70F-75A0-B84E-ABBC-E662F7394ED6}">
      <dsp:nvSpPr>
        <dsp:cNvPr id="0" name=""/>
        <dsp:cNvSpPr/>
      </dsp:nvSpPr>
      <dsp:spPr>
        <a:xfrm>
          <a:off x="0" y="0"/>
          <a:ext cx="6966490" cy="9433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Jean 13–15, Rom 12–13</a:t>
          </a:r>
        </a:p>
      </dsp:txBody>
      <dsp:txXfrm>
        <a:off x="27631" y="27631"/>
        <a:ext cx="5948507" cy="888119"/>
      </dsp:txXfrm>
    </dsp:sp>
    <dsp:sp modelId="{32B7681E-B98E-1B4D-9E00-667870C10FF5}">
      <dsp:nvSpPr>
        <dsp:cNvPr id="0" name=""/>
        <dsp:cNvSpPr/>
      </dsp:nvSpPr>
      <dsp:spPr>
        <a:xfrm>
          <a:off x="614690" y="1100611"/>
          <a:ext cx="6966490" cy="943381"/>
        </a:xfrm>
        <a:prstGeom prst="roundRect">
          <a:avLst>
            <a:gd name="adj" fmla="val 1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Aime tout le monde comme Christ</a:t>
          </a:r>
        </a:p>
      </dsp:txBody>
      <dsp:txXfrm>
        <a:off x="642321" y="1128242"/>
        <a:ext cx="5683340" cy="888119"/>
      </dsp:txXfrm>
    </dsp:sp>
    <dsp:sp modelId="{BFA16974-2EF9-EC43-8576-B3C7254877E4}">
      <dsp:nvSpPr>
        <dsp:cNvPr id="0" name=""/>
        <dsp:cNvSpPr/>
      </dsp:nvSpPr>
      <dsp:spPr>
        <a:xfrm>
          <a:off x="1229380" y="2201222"/>
          <a:ext cx="6966490" cy="943381"/>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Relations restaurées, pardon, service</a:t>
          </a:r>
        </a:p>
      </dsp:txBody>
      <dsp:txXfrm>
        <a:off x="1257011" y="2228853"/>
        <a:ext cx="5683340" cy="888119"/>
      </dsp:txXfrm>
    </dsp:sp>
    <dsp:sp modelId="{F4893C77-CB58-CC43-AA8F-EBAD2B75CC91}">
      <dsp:nvSpPr>
        <dsp:cNvPr id="0" name=""/>
        <dsp:cNvSpPr/>
      </dsp:nvSpPr>
      <dsp:spPr>
        <a:xfrm>
          <a:off x="6353292" y="715397"/>
          <a:ext cx="613197" cy="61319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491261" y="715397"/>
        <a:ext cx="337259" cy="461431"/>
      </dsp:txXfrm>
    </dsp:sp>
    <dsp:sp modelId="{8831C5B4-8ABC-6B4F-AB6E-DA54A01353BF}">
      <dsp:nvSpPr>
        <dsp:cNvPr id="0" name=""/>
        <dsp:cNvSpPr/>
      </dsp:nvSpPr>
      <dsp:spPr>
        <a:xfrm>
          <a:off x="6967982" y="1809719"/>
          <a:ext cx="613197" cy="613197"/>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105951" y="1809719"/>
        <a:ext cx="337259" cy="461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9D7C4-22FA-AF48-B34C-A5ACB831B00D}">
      <dsp:nvSpPr>
        <dsp:cNvPr id="0" name=""/>
        <dsp:cNvSpPr/>
      </dsp:nvSpPr>
      <dsp:spPr>
        <a:xfrm>
          <a:off x="0" y="10608"/>
          <a:ext cx="8195871" cy="9931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40 % de la vie = habitudes : enjeu majeur</a:t>
          </a:r>
          <a:endParaRPr lang="en-US" sz="2500" kern="1200"/>
        </a:p>
      </dsp:txBody>
      <dsp:txXfrm>
        <a:off x="48481" y="59089"/>
        <a:ext cx="8098909" cy="896166"/>
      </dsp:txXfrm>
    </dsp:sp>
    <dsp:sp modelId="{9FBA210F-2251-8246-A9DC-D97DE42D180B}">
      <dsp:nvSpPr>
        <dsp:cNvPr id="0" name=""/>
        <dsp:cNvSpPr/>
      </dsp:nvSpPr>
      <dsp:spPr>
        <a:xfrm>
          <a:off x="0" y="1075737"/>
          <a:ext cx="8195871" cy="993128"/>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C’est Dieu qui fait croître ; les habitudes ouvrent l’âme à l’Esprit.</a:t>
          </a:r>
          <a:endParaRPr lang="en-US" sz="2500" kern="1200"/>
        </a:p>
      </dsp:txBody>
      <dsp:txXfrm>
        <a:off x="48481" y="1124218"/>
        <a:ext cx="8098909" cy="896166"/>
      </dsp:txXfrm>
    </dsp:sp>
    <dsp:sp modelId="{A6B54C9B-B5FA-8642-9E94-22340CC1811A}">
      <dsp:nvSpPr>
        <dsp:cNvPr id="0" name=""/>
        <dsp:cNvSpPr/>
      </dsp:nvSpPr>
      <dsp:spPr>
        <a:xfrm>
          <a:off x="0" y="2140866"/>
          <a:ext cx="8195871" cy="993128"/>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Lecture, prière, examen, confession, mémorisation</a:t>
          </a:r>
          <a:endParaRPr lang="en-US" sz="2500" kern="1200"/>
        </a:p>
      </dsp:txBody>
      <dsp:txXfrm>
        <a:off x="48481" y="2189347"/>
        <a:ext cx="8098909" cy="896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7C13-2B12-3646-929D-201999F42EF2}">
      <dsp:nvSpPr>
        <dsp:cNvPr id="0" name=""/>
        <dsp:cNvSpPr/>
      </dsp:nvSpPr>
      <dsp:spPr>
        <a:xfrm>
          <a:off x="697929" y="2274"/>
          <a:ext cx="2125003" cy="12750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1. La souffrance fait partie de la volonté de Dieu pour ses enfants</a:t>
          </a:r>
          <a:endParaRPr lang="en-US" sz="1800" kern="1200"/>
        </a:p>
      </dsp:txBody>
      <dsp:txXfrm>
        <a:off x="697929" y="2274"/>
        <a:ext cx="2125003" cy="1275002"/>
      </dsp:txXfrm>
    </dsp:sp>
    <dsp:sp modelId="{B8CFF988-D392-2449-BA4D-9A9C31EB46B4}">
      <dsp:nvSpPr>
        <dsp:cNvPr id="0" name=""/>
        <dsp:cNvSpPr/>
      </dsp:nvSpPr>
      <dsp:spPr>
        <a:xfrm>
          <a:off x="3035433" y="2274"/>
          <a:ext cx="2125003" cy="1275002"/>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2. Les épreuves révèlent et façonnent la maturité </a:t>
          </a:r>
          <a:endParaRPr lang="en-US" sz="1800" kern="1200"/>
        </a:p>
      </dsp:txBody>
      <dsp:txXfrm>
        <a:off x="3035433" y="2274"/>
        <a:ext cx="2125003" cy="1275002"/>
      </dsp:txXfrm>
    </dsp:sp>
    <dsp:sp modelId="{FB9B225C-8B23-3246-AC16-A5C9707F98BB}">
      <dsp:nvSpPr>
        <dsp:cNvPr id="0" name=""/>
        <dsp:cNvSpPr/>
      </dsp:nvSpPr>
      <dsp:spPr>
        <a:xfrm>
          <a:off x="5372937" y="2274"/>
          <a:ext cx="2125003" cy="1275002"/>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3. Le chrétien mature voit la souffrance comme un moyen de croissance</a:t>
          </a:r>
          <a:endParaRPr lang="en-US" sz="1800" kern="1200"/>
        </a:p>
      </dsp:txBody>
      <dsp:txXfrm>
        <a:off x="5372937" y="2274"/>
        <a:ext cx="2125003" cy="1275002"/>
      </dsp:txXfrm>
    </dsp:sp>
    <dsp:sp modelId="{DB90BA1F-182A-6A42-A220-36A4CEBDBCCB}">
      <dsp:nvSpPr>
        <dsp:cNvPr id="0" name=""/>
        <dsp:cNvSpPr/>
      </dsp:nvSpPr>
      <dsp:spPr>
        <a:xfrm>
          <a:off x="697929" y="1489777"/>
          <a:ext cx="2125003" cy="1275002"/>
        </a:xfrm>
        <a:prstGeom prst="rect">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4. La souffrance fait entrer le croyant dans la volonté du Christ</a:t>
          </a:r>
          <a:endParaRPr lang="en-US" sz="1800" kern="1200"/>
        </a:p>
      </dsp:txBody>
      <dsp:txXfrm>
        <a:off x="697929" y="1489777"/>
        <a:ext cx="2125003" cy="1275002"/>
      </dsp:txXfrm>
    </dsp:sp>
    <dsp:sp modelId="{0ECD4129-170A-4142-A08D-1A7F320C42BF}">
      <dsp:nvSpPr>
        <dsp:cNvPr id="0" name=""/>
        <dsp:cNvSpPr/>
      </dsp:nvSpPr>
      <dsp:spPr>
        <a:xfrm>
          <a:off x="3035433" y="1489777"/>
          <a:ext cx="2125003" cy="1275002"/>
        </a:xfrm>
        <a:prstGeom prst="rect">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5. La souffrance purifie le cœur et renforce la sainteté</a:t>
          </a:r>
          <a:endParaRPr lang="en-US" sz="1800" kern="1200"/>
        </a:p>
      </dsp:txBody>
      <dsp:txXfrm>
        <a:off x="3035433" y="1489777"/>
        <a:ext cx="2125003" cy="1275002"/>
      </dsp:txXfrm>
    </dsp:sp>
    <dsp:sp modelId="{39094CFD-0C09-F946-813E-519AEB331413}">
      <dsp:nvSpPr>
        <dsp:cNvPr id="0" name=""/>
        <dsp:cNvSpPr/>
      </dsp:nvSpPr>
      <dsp:spPr>
        <a:xfrm>
          <a:off x="5372937" y="1489777"/>
          <a:ext cx="2125003" cy="1275002"/>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6. Les épreuves élargissent la vision du chrétien</a:t>
          </a:r>
          <a:endParaRPr lang="en-US" sz="1800" kern="1200"/>
        </a:p>
      </dsp:txBody>
      <dsp:txXfrm>
        <a:off x="5372937" y="1489777"/>
        <a:ext cx="2125003" cy="1275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2BF4C-4BC3-7F44-806F-662BECEFC35F}">
      <dsp:nvSpPr>
        <dsp:cNvPr id="0" name=""/>
        <dsp:cNvSpPr/>
      </dsp:nvSpPr>
      <dsp:spPr>
        <a:xfrm>
          <a:off x="0" y="606569"/>
          <a:ext cx="5000124"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2. La joie chrétienne nourrit la reconnaissance, même dans l’épreuve.</a:t>
          </a:r>
          <a:endParaRPr lang="en-US" sz="2300" kern="1200" dirty="0"/>
        </a:p>
      </dsp:txBody>
      <dsp:txXfrm>
        <a:off x="44664" y="651233"/>
        <a:ext cx="4910796" cy="825612"/>
      </dsp:txXfrm>
    </dsp:sp>
    <dsp:sp modelId="{626D2A79-9DC2-1946-8907-AF1849BFB3FB}">
      <dsp:nvSpPr>
        <dsp:cNvPr id="0" name=""/>
        <dsp:cNvSpPr/>
      </dsp:nvSpPr>
      <dsp:spPr>
        <a:xfrm>
          <a:off x="0" y="1587750"/>
          <a:ext cx="5000124" cy="91494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3. La reconnaissance naît de ce que Christ est plus précieux que tout.</a:t>
          </a:r>
          <a:endParaRPr lang="en-US" sz="2300" kern="1200"/>
        </a:p>
      </dsp:txBody>
      <dsp:txXfrm>
        <a:off x="44664" y="1632414"/>
        <a:ext cx="4910796" cy="825612"/>
      </dsp:txXfrm>
    </dsp:sp>
    <dsp:sp modelId="{58FC48A8-8773-BE4C-8DDC-CC1C1F8A1C18}">
      <dsp:nvSpPr>
        <dsp:cNvPr id="0" name=""/>
        <dsp:cNvSpPr/>
      </dsp:nvSpPr>
      <dsp:spPr>
        <a:xfrm>
          <a:off x="0" y="2568930"/>
          <a:ext cx="5000124" cy="91494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a:t>4. Le chrétien mature est reconnaissant pour son espérance éternelle.</a:t>
          </a:r>
          <a:endParaRPr lang="en-US" sz="2300" kern="1200"/>
        </a:p>
      </dsp:txBody>
      <dsp:txXfrm>
        <a:off x="44664" y="2613594"/>
        <a:ext cx="4910796" cy="825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5349E-E114-4046-BC93-8F60C6B62DDB}">
      <dsp:nvSpPr>
        <dsp:cNvPr id="0" name=""/>
        <dsp:cNvSpPr/>
      </dsp:nvSpPr>
      <dsp:spPr>
        <a:xfrm>
          <a:off x="0" y="486"/>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AD88B-6247-F249-B1C3-B5BFED564889}">
      <dsp:nvSpPr>
        <dsp:cNvPr id="0" name=""/>
        <dsp:cNvSpPr/>
      </dsp:nvSpPr>
      <dsp:spPr>
        <a:xfrm>
          <a:off x="0" y="486"/>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1. Mon but ultime est d’être chaque jour plus proche du Seigneur.</a:t>
          </a:r>
          <a:endParaRPr lang="en-US" sz="1800" kern="1200"/>
        </a:p>
      </dsp:txBody>
      <dsp:txXfrm>
        <a:off x="0" y="486"/>
        <a:ext cx="9029700" cy="398697"/>
      </dsp:txXfrm>
    </dsp:sp>
    <dsp:sp modelId="{2424A00C-3FAC-374B-96D0-F65EFAC15151}">
      <dsp:nvSpPr>
        <dsp:cNvPr id="0" name=""/>
        <dsp:cNvSpPr/>
      </dsp:nvSpPr>
      <dsp:spPr>
        <a:xfrm>
          <a:off x="0" y="399184"/>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FF1E2-0C11-E144-B8CD-90CFFE319FF6}">
      <dsp:nvSpPr>
        <dsp:cNvPr id="0" name=""/>
        <dsp:cNvSpPr/>
      </dsp:nvSpPr>
      <dsp:spPr>
        <a:xfrm>
          <a:off x="0" y="399184"/>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2. Je remercie Dieu pour quelque chose, presque tous les jours.</a:t>
          </a:r>
          <a:endParaRPr lang="en-US" sz="1800" kern="1200" dirty="0"/>
        </a:p>
      </dsp:txBody>
      <dsp:txXfrm>
        <a:off x="0" y="399184"/>
        <a:ext cx="9029700" cy="398697"/>
      </dsp:txXfrm>
    </dsp:sp>
    <dsp:sp modelId="{B5E02BC2-251F-A848-BE1F-2E7CDACF8313}">
      <dsp:nvSpPr>
        <dsp:cNvPr id="0" name=""/>
        <dsp:cNvSpPr/>
      </dsp:nvSpPr>
      <dsp:spPr>
        <a:xfrm>
          <a:off x="0" y="797882"/>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50A11-5AF9-9D46-85FE-FD119883898E}">
      <dsp:nvSpPr>
        <dsp:cNvPr id="0" name=""/>
        <dsp:cNvSpPr/>
      </dsp:nvSpPr>
      <dsp:spPr>
        <a:xfrm>
          <a:off x="0" y="797882"/>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3. Cela fait partie de ma vie de confesser mes péchés à Dieu. </a:t>
          </a:r>
          <a:endParaRPr lang="en-US" sz="1800" kern="1200"/>
        </a:p>
      </dsp:txBody>
      <dsp:txXfrm>
        <a:off x="0" y="797882"/>
        <a:ext cx="9029700" cy="398697"/>
      </dsp:txXfrm>
    </dsp:sp>
    <dsp:sp modelId="{0EA1AAE5-9372-A74C-9043-C8F1F4EE123F}">
      <dsp:nvSpPr>
        <dsp:cNvPr id="0" name=""/>
        <dsp:cNvSpPr/>
      </dsp:nvSpPr>
      <dsp:spPr>
        <a:xfrm>
          <a:off x="0" y="1196580"/>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1DE6F-C6DF-7E40-BD32-5EA7EE5E50DB}">
      <dsp:nvSpPr>
        <dsp:cNvPr id="0" name=""/>
        <dsp:cNvSpPr/>
      </dsp:nvSpPr>
      <dsp:spPr>
        <a:xfrm>
          <a:off x="0" y="1196580"/>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4. J'essaie d'écouter Dieu dans la prière. </a:t>
          </a:r>
          <a:endParaRPr lang="en-US" sz="1800" kern="1200"/>
        </a:p>
      </dsp:txBody>
      <dsp:txXfrm>
        <a:off x="0" y="1196580"/>
        <a:ext cx="9029700" cy="398697"/>
      </dsp:txXfrm>
    </dsp:sp>
    <dsp:sp modelId="{F9BD6FD5-918F-AB41-8D53-CA144E5B390A}">
      <dsp:nvSpPr>
        <dsp:cNvPr id="0" name=""/>
        <dsp:cNvSpPr/>
      </dsp:nvSpPr>
      <dsp:spPr>
        <a:xfrm>
          <a:off x="0" y="1595278"/>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3B3F2-8D6B-2940-B224-10AF179EF009}">
      <dsp:nvSpPr>
        <dsp:cNvPr id="0" name=""/>
        <dsp:cNvSpPr/>
      </dsp:nvSpPr>
      <dsp:spPr>
        <a:xfrm>
          <a:off x="0" y="1595278"/>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5. Tous les jours ou presque, je lis la Bible. </a:t>
          </a:r>
          <a:endParaRPr lang="en-US" sz="1800" kern="1200"/>
        </a:p>
      </dsp:txBody>
      <dsp:txXfrm>
        <a:off x="0" y="1595278"/>
        <a:ext cx="9029700" cy="398697"/>
      </dsp:txXfrm>
    </dsp:sp>
    <dsp:sp modelId="{B861AC22-D9BE-494A-A1B3-01AE2FA52FFE}">
      <dsp:nvSpPr>
        <dsp:cNvPr id="0" name=""/>
        <dsp:cNvSpPr/>
      </dsp:nvSpPr>
      <dsp:spPr>
        <a:xfrm>
          <a:off x="0" y="1993976"/>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8F5DD-FE70-1445-B44A-BC3893660100}">
      <dsp:nvSpPr>
        <dsp:cNvPr id="0" name=""/>
        <dsp:cNvSpPr/>
      </dsp:nvSpPr>
      <dsp:spPr>
        <a:xfrm>
          <a:off x="0" y="1993976"/>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6. Je ne laisse pas la culpabilité ou l'échec m'empêcher de rechercher la communion avec Dieu. </a:t>
          </a:r>
          <a:endParaRPr lang="en-US" sz="1800" kern="1200"/>
        </a:p>
      </dsp:txBody>
      <dsp:txXfrm>
        <a:off x="0" y="1993976"/>
        <a:ext cx="9029700" cy="398697"/>
      </dsp:txXfrm>
    </dsp:sp>
    <dsp:sp modelId="{8EA7BE2F-2392-5B4A-BB48-4F75E726E2E4}">
      <dsp:nvSpPr>
        <dsp:cNvPr id="0" name=""/>
        <dsp:cNvSpPr/>
      </dsp:nvSpPr>
      <dsp:spPr>
        <a:xfrm>
          <a:off x="0" y="2392673"/>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F823A-12B3-4D4D-B73F-873E27ED0DB5}">
      <dsp:nvSpPr>
        <dsp:cNvPr id="0" name=""/>
        <dsp:cNvSpPr/>
      </dsp:nvSpPr>
      <dsp:spPr>
        <a:xfrm>
          <a:off x="0" y="2392673"/>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7. Je cherche à vivre les vérités de la Bible que je découvre. </a:t>
          </a:r>
          <a:endParaRPr lang="en-US" sz="1800" kern="1200" dirty="0"/>
        </a:p>
      </dsp:txBody>
      <dsp:txXfrm>
        <a:off x="0" y="2392673"/>
        <a:ext cx="9029700" cy="398697"/>
      </dsp:txXfrm>
    </dsp:sp>
    <dsp:sp modelId="{045E57EE-5C76-4346-9314-C9B2E14D5499}">
      <dsp:nvSpPr>
        <dsp:cNvPr id="0" name=""/>
        <dsp:cNvSpPr/>
      </dsp:nvSpPr>
      <dsp:spPr>
        <a:xfrm>
          <a:off x="0" y="2791371"/>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AC97A-8DB6-B245-A359-0101B7200480}">
      <dsp:nvSpPr>
        <dsp:cNvPr id="0" name=""/>
        <dsp:cNvSpPr/>
      </dsp:nvSpPr>
      <dsp:spPr>
        <a:xfrm>
          <a:off x="0" y="2791371"/>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8. Je désire et j’agis pour être pur de corps et d'esprit. </a:t>
          </a:r>
          <a:endParaRPr lang="en-US" sz="1800" kern="1200"/>
        </a:p>
      </dsp:txBody>
      <dsp:txXfrm>
        <a:off x="0" y="2791371"/>
        <a:ext cx="9029700" cy="398697"/>
      </dsp:txXfrm>
    </dsp:sp>
    <dsp:sp modelId="{2E5A2C8F-8DEA-6D4D-BAB2-E9258163CC7E}">
      <dsp:nvSpPr>
        <dsp:cNvPr id="0" name=""/>
        <dsp:cNvSpPr/>
      </dsp:nvSpPr>
      <dsp:spPr>
        <a:xfrm>
          <a:off x="0" y="3190069"/>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45A3A-5CB3-9843-8B2A-D666AF41FD77}">
      <dsp:nvSpPr>
        <dsp:cNvPr id="0" name=""/>
        <dsp:cNvSpPr/>
      </dsp:nvSpPr>
      <dsp:spPr>
        <a:xfrm>
          <a:off x="0" y="3190069"/>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9. Mes pensées se tournent souvent vers Dieu pendant la journée. </a:t>
          </a:r>
          <a:endParaRPr lang="en-US" sz="1800" kern="1200"/>
        </a:p>
      </dsp:txBody>
      <dsp:txXfrm>
        <a:off x="0" y="3190069"/>
        <a:ext cx="9029700" cy="398697"/>
      </dsp:txXfrm>
    </dsp:sp>
    <dsp:sp modelId="{82BA105D-9752-2C46-9E8A-2A519D7A00C7}">
      <dsp:nvSpPr>
        <dsp:cNvPr id="0" name=""/>
        <dsp:cNvSpPr/>
      </dsp:nvSpPr>
      <dsp:spPr>
        <a:xfrm>
          <a:off x="0" y="3588767"/>
          <a:ext cx="9029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9BC98-69CF-574F-9F51-0EDDC961CE9C}">
      <dsp:nvSpPr>
        <dsp:cNvPr id="0" name=""/>
        <dsp:cNvSpPr/>
      </dsp:nvSpPr>
      <dsp:spPr>
        <a:xfrm>
          <a:off x="0" y="3588767"/>
          <a:ext cx="9029700" cy="398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10. Quand quelqu'un me demande de prier pour lui, je le fais.</a:t>
          </a:r>
          <a:endParaRPr lang="en-US" sz="1800" kern="1200"/>
        </a:p>
      </dsp:txBody>
      <dsp:txXfrm>
        <a:off x="0" y="3588767"/>
        <a:ext cx="9029700" cy="39869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D192D-D990-2342-8B44-04398E27B648}" type="datetimeFigureOut">
              <a:rPr lang="fr-FR" smtClean="0"/>
              <a:t>08/12/2025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9C8C7-BCA4-AA4E-AC4C-8A6274507606}" type="slidenum">
              <a:rPr lang="fr-FR" smtClean="0"/>
              <a:t>‹N°›</a:t>
            </a:fld>
            <a:endParaRPr lang="fr-FR"/>
          </a:p>
        </p:txBody>
      </p:sp>
    </p:spTree>
    <p:extLst>
      <p:ext uri="{BB962C8B-B14F-4D97-AF65-F5344CB8AC3E}">
        <p14:creationId xmlns:p14="http://schemas.microsoft.com/office/powerpoint/2010/main" val="268181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BCAD085-E8A6-8845-BD4E-CB4CCA059FC4}" type="datetimeFigureOut">
              <a:rPr lang="en-US" smtClean="0"/>
              <a:t>12/8/25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73">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995854" y="437508"/>
            <a:ext cx="6284736" cy="1931981"/>
          </a:xfrm>
        </p:spPr>
        <p:txBody>
          <a:bodyPr anchor="t">
            <a:normAutofit/>
          </a:bodyPr>
          <a:lstStyle/>
          <a:p>
            <a:pPr algn="r">
              <a:lnSpc>
                <a:spcPct val="90000"/>
              </a:lnSpc>
            </a:pPr>
            <a:r>
              <a:rPr lang="fr-FR" sz="6000" b="1" dirty="0">
                <a:solidFill>
                  <a:srgbClr val="FFFFFF"/>
                </a:solidFill>
              </a:rPr>
              <a:t>Le chrétien mature</a:t>
            </a:r>
            <a:endParaRPr lang="fr-FR" sz="6000" dirty="0">
              <a:solidFill>
                <a:srgbClr val="FFFFFF"/>
              </a:solidFill>
            </a:endParaRPr>
          </a:p>
        </p:txBody>
      </p:sp>
      <p:sp>
        <p:nvSpPr>
          <p:cNvPr id="3" name="Subtitle 2"/>
          <p:cNvSpPr>
            <a:spLocks noGrp="1"/>
          </p:cNvSpPr>
          <p:nvPr>
            <p:ph type="subTitle" idx="1"/>
          </p:nvPr>
        </p:nvSpPr>
        <p:spPr>
          <a:xfrm>
            <a:off x="815565" y="2627274"/>
            <a:ext cx="6434024" cy="790764"/>
          </a:xfrm>
        </p:spPr>
        <p:txBody>
          <a:bodyPr>
            <a:normAutofit fontScale="92500"/>
          </a:bodyPr>
          <a:lstStyle/>
          <a:p>
            <a:pPr algn="l"/>
            <a:r>
              <a:rPr lang="en-US" sz="3200" b="1" i="1" dirty="0" err="1">
                <a:solidFill>
                  <a:schemeClr val="tx2"/>
                </a:solidFill>
              </a:rPr>
              <a:t>Hébreux</a:t>
            </a:r>
            <a:r>
              <a:rPr lang="en-US" sz="3200" b="1" i="1" dirty="0">
                <a:solidFill>
                  <a:schemeClr val="tx2"/>
                </a:solidFill>
              </a:rPr>
              <a:t> 6.1 : Tendons vers la </a:t>
            </a:r>
            <a:r>
              <a:rPr lang="en-US" sz="3200" b="1" i="1" dirty="0" err="1">
                <a:solidFill>
                  <a:schemeClr val="tx2"/>
                </a:solidFill>
              </a:rPr>
              <a:t>maturité</a:t>
            </a:r>
            <a:endParaRPr lang="en-US" sz="3200" b="1" i="1" dirty="0">
              <a:solidFill>
                <a:schemeClr val="tx2"/>
              </a:solidFill>
            </a:endParaRPr>
          </a:p>
          <a:p>
            <a:pPr algn="l"/>
            <a:endParaRPr lang="fr-FR" sz="3200" dirty="0">
              <a:solidFill>
                <a:srgbClr val="FFFFFF"/>
              </a:solidFill>
            </a:endParaRPr>
          </a:p>
        </p:txBody>
      </p:sp>
      <p:sp>
        <p:nvSpPr>
          <p:cNvPr id="107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769" y="437508"/>
            <a:ext cx="104279" cy="104280"/>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07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4854" y="609480"/>
            <a:ext cx="68353" cy="68353"/>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08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4114" y="777799"/>
            <a:ext cx="95785" cy="95786"/>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082" name="Straight Connector 108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085" y="2627274"/>
            <a:ext cx="0" cy="2509567"/>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8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318" y="4227510"/>
            <a:ext cx="113652" cy="113652"/>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08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3881" y="4572569"/>
            <a:ext cx="81469" cy="81469"/>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108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5716" y="4678521"/>
            <a:ext cx="71819" cy="71820"/>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5" name="ZoneTexte 4">
            <a:extLst>
              <a:ext uri="{FF2B5EF4-FFF2-40B4-BE49-F238E27FC236}">
                <a16:creationId xmlns:a16="http://schemas.microsoft.com/office/drawing/2014/main" id="{F5395625-B367-5FD3-8CA0-376DE18FBEDA}"/>
              </a:ext>
            </a:extLst>
          </p:cNvPr>
          <p:cNvSpPr txBox="1"/>
          <p:nvPr/>
        </p:nvSpPr>
        <p:spPr>
          <a:xfrm>
            <a:off x="3054384" y="4678521"/>
            <a:ext cx="5890827" cy="369332"/>
          </a:xfrm>
          <a:prstGeom prst="rect">
            <a:avLst/>
          </a:prstGeom>
          <a:noFill/>
        </p:spPr>
        <p:txBody>
          <a:bodyPr wrap="square">
            <a:spAutoFit/>
          </a:bodyPr>
          <a:lstStyle/>
          <a:p>
            <a:pPr algn="r"/>
            <a:r>
              <a:rPr lang="fr-FR" dirty="0"/>
              <a:t>Jamel Attar –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3A6B9-13AB-0D33-EE9D-F2C8D99A601B}"/>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5F7B731-335F-2918-7794-F0BFB01BC868}"/>
              </a:ext>
            </a:extLst>
          </p:cNvPr>
          <p:cNvSpPr>
            <a:spLocks noGrp="1"/>
          </p:cNvSpPr>
          <p:nvPr>
            <p:ph type="title"/>
          </p:nvPr>
        </p:nvSpPr>
        <p:spPr>
          <a:xfrm>
            <a:off x="589788" y="630936"/>
            <a:ext cx="3847200" cy="4005072"/>
          </a:xfrm>
        </p:spPr>
        <p:txBody>
          <a:bodyPr anchor="ctr">
            <a:normAutofit/>
          </a:bodyPr>
          <a:lstStyle/>
          <a:p>
            <a:pPr algn="l"/>
            <a:r>
              <a:rPr lang="fr-FR" sz="3600" dirty="0">
                <a:solidFill>
                  <a:schemeClr val="bg1"/>
                </a:solidFill>
              </a:rPr>
              <a:t>Activité : Portraits</a:t>
            </a:r>
          </a:p>
        </p:txBody>
      </p:sp>
      <p:sp>
        <p:nvSpPr>
          <p:cNvPr id="3" name="Content Placeholder 2">
            <a:extLst>
              <a:ext uri="{FF2B5EF4-FFF2-40B4-BE49-F238E27FC236}">
                <a16:creationId xmlns:a16="http://schemas.microsoft.com/office/drawing/2014/main" id="{EA72E4C6-BAFE-7FC4-3565-D0F8E2F9DA99}"/>
              </a:ext>
            </a:extLst>
          </p:cNvPr>
          <p:cNvSpPr>
            <a:spLocks noGrp="1"/>
          </p:cNvSpPr>
          <p:nvPr>
            <p:ph idx="1"/>
          </p:nvPr>
        </p:nvSpPr>
        <p:spPr>
          <a:xfrm>
            <a:off x="4848307" y="61877"/>
            <a:ext cx="4274958" cy="4574131"/>
          </a:xfrm>
        </p:spPr>
        <p:txBody>
          <a:bodyPr anchor="ctr">
            <a:normAutofit/>
          </a:bodyPr>
          <a:lstStyle/>
          <a:p>
            <a:pPr marL="0" indent="0">
              <a:buNone/>
            </a:pPr>
            <a:r>
              <a:rPr lang="fr-FR" sz="2000" dirty="0">
                <a:solidFill>
                  <a:schemeClr val="tx2"/>
                </a:solidFill>
              </a:rPr>
              <a:t>Anna traverse des moments difficiles.</a:t>
            </a:r>
            <a:br>
              <a:rPr lang="fr-FR" sz="2000" dirty="0">
                <a:solidFill>
                  <a:schemeClr val="tx2"/>
                </a:solidFill>
              </a:rPr>
            </a:br>
            <a:r>
              <a:rPr lang="fr-FR" sz="2000" dirty="0">
                <a:solidFill>
                  <a:schemeClr val="tx2"/>
                </a:solidFill>
              </a:rPr>
              <a:t>Elle n’est pas toujours régulière dans ses disciplines, mais elle reste sincère.</a:t>
            </a:r>
            <a:br>
              <a:rPr lang="fr-FR" sz="2000" dirty="0">
                <a:solidFill>
                  <a:schemeClr val="tx2"/>
                </a:solidFill>
              </a:rPr>
            </a:br>
            <a:r>
              <a:rPr lang="fr-FR" sz="2000" dirty="0">
                <a:solidFill>
                  <a:schemeClr val="tx2"/>
                </a:solidFill>
              </a:rPr>
              <a:t>Elle demande de l’aide quand elle en a besoin.</a:t>
            </a:r>
            <a:br>
              <a:rPr lang="fr-FR" sz="2000" dirty="0">
                <a:solidFill>
                  <a:schemeClr val="tx2"/>
                </a:solidFill>
              </a:rPr>
            </a:br>
            <a:r>
              <a:rPr lang="fr-FR" sz="2000" dirty="0">
                <a:solidFill>
                  <a:schemeClr val="tx2"/>
                </a:solidFill>
              </a:rPr>
              <a:t>Elle confesse ses faiblesses au groupe de prière.</a:t>
            </a:r>
            <a:br>
              <a:rPr lang="fr-FR" sz="2000" dirty="0">
                <a:solidFill>
                  <a:schemeClr val="tx2"/>
                </a:solidFill>
              </a:rPr>
            </a:br>
            <a:r>
              <a:rPr lang="fr-FR" sz="2000" dirty="0">
                <a:solidFill>
                  <a:schemeClr val="tx2"/>
                </a:solidFill>
              </a:rPr>
              <a:t>Elle lit la Bible moins régulièrement qu’elle le voudrait… mais quand elle lit, elle cherche réellement à obéir.</a:t>
            </a:r>
            <a:br>
              <a:rPr lang="fr-FR" sz="2000" dirty="0">
                <a:solidFill>
                  <a:schemeClr val="tx2"/>
                </a:solidFill>
              </a:rPr>
            </a:br>
            <a:r>
              <a:rPr lang="fr-FR" sz="2000" dirty="0">
                <a:solidFill>
                  <a:schemeClr val="tx2"/>
                </a:solidFill>
              </a:rPr>
              <a:t>Elle lutte… mais avec un cœur enseignable et dépendant.</a:t>
            </a:r>
          </a:p>
        </p:txBody>
      </p:sp>
    </p:spTree>
    <p:extLst>
      <p:ext uri="{BB962C8B-B14F-4D97-AF65-F5344CB8AC3E}">
        <p14:creationId xmlns:p14="http://schemas.microsoft.com/office/powerpoint/2010/main" val="151516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F5EC5D-4425-9BF2-5C44-D56AF394B6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F8E09-D4F4-F1DD-8E33-A4B6F8744204}"/>
              </a:ext>
            </a:extLst>
          </p:cNvPr>
          <p:cNvSpPr>
            <a:spLocks noGrp="1"/>
          </p:cNvSpPr>
          <p:nvPr>
            <p:ph type="title"/>
          </p:nvPr>
        </p:nvSpPr>
        <p:spPr>
          <a:xfrm>
            <a:off x="878305" y="1047514"/>
            <a:ext cx="2430380" cy="3048471"/>
          </a:xfrm>
        </p:spPr>
        <p:txBody>
          <a:bodyPr>
            <a:normAutofit/>
          </a:bodyPr>
          <a:lstStyle/>
          <a:p>
            <a:r>
              <a:rPr lang="fr-FR">
                <a:solidFill>
                  <a:srgbClr val="FFFFFF"/>
                </a:solidFill>
              </a:rPr>
              <a:t>Activité : Portraits (synthèse)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E1D158-5951-294C-16C9-FA020ED857F2}"/>
              </a:ext>
            </a:extLst>
          </p:cNvPr>
          <p:cNvSpPr>
            <a:spLocks noGrp="1"/>
          </p:cNvSpPr>
          <p:nvPr>
            <p:ph idx="1"/>
          </p:nvPr>
        </p:nvSpPr>
        <p:spPr>
          <a:xfrm>
            <a:off x="4029900" y="1047514"/>
            <a:ext cx="5114100" cy="4027233"/>
          </a:xfrm>
        </p:spPr>
        <p:txBody>
          <a:bodyPr>
            <a:normAutofit/>
          </a:bodyPr>
          <a:lstStyle/>
          <a:p>
            <a:pPr marL="0" indent="0">
              <a:lnSpc>
                <a:spcPct val="90000"/>
              </a:lnSpc>
              <a:buNone/>
            </a:pPr>
            <a:r>
              <a:rPr lang="fr-FR" b="1" i="1" dirty="0"/>
              <a:t>1. Selon vous, lequel reflète le plus la maturité ?</a:t>
            </a:r>
            <a:br>
              <a:rPr lang="fr-FR" b="1" i="1" dirty="0"/>
            </a:br>
            <a:r>
              <a:rPr lang="fr-FR" b="1" i="1" dirty="0"/>
              <a:t>2. Quel portrait vous semble le plus “trompeur” ?</a:t>
            </a:r>
            <a:br>
              <a:rPr lang="fr-FR" b="1" i="1" dirty="0"/>
            </a:br>
            <a:r>
              <a:rPr lang="fr-FR" b="1" i="1" dirty="0"/>
              <a:t>3. Quels indices repérez-vous pour discerner un chrétien mature ?</a:t>
            </a:r>
            <a:br>
              <a:rPr lang="fr-FR" b="1" i="1" dirty="0"/>
            </a:br>
            <a:r>
              <a:rPr lang="fr-FR" b="1" i="1" dirty="0"/>
              <a:t>4. Qu’est-ce que cela révèle sur notre propre compréhension de la maturité ?</a:t>
            </a:r>
            <a:endParaRPr lang="fr-FR" dirty="0"/>
          </a:p>
        </p:txBody>
      </p:sp>
    </p:spTree>
    <p:extLst>
      <p:ext uri="{BB962C8B-B14F-4D97-AF65-F5344CB8AC3E}">
        <p14:creationId xmlns:p14="http://schemas.microsoft.com/office/powerpoint/2010/main" val="234777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63483D-25E9-703E-7E03-551BD7B8D7B0}"/>
            </a:ext>
          </a:extLst>
        </p:cNvPr>
        <p:cNvGrpSpPr/>
        <p:nvPr/>
      </p:nvGrpSpPr>
      <p:grpSpPr>
        <a:xfrm>
          <a:off x="0" y="0"/>
          <a:ext cx="0" cy="0"/>
          <a:chOff x="0" y="0"/>
          <a:chExt cx="0" cy="0"/>
        </a:xfrm>
      </p:grpSpPr>
      <p:sp useBgFill="1">
        <p:nvSpPr>
          <p:cNvPr id="41"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46"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50" name="Freeform: Shape 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FDC333F-6C45-F0D9-F8BC-E98D3306648A}"/>
              </a:ext>
            </a:extLst>
          </p:cNvPr>
          <p:cNvSpPr>
            <a:spLocks noGrp="1"/>
          </p:cNvSpPr>
          <p:nvPr>
            <p:ph type="title"/>
          </p:nvPr>
        </p:nvSpPr>
        <p:spPr>
          <a:xfrm>
            <a:off x="589788" y="630936"/>
            <a:ext cx="3847200" cy="4005072"/>
          </a:xfrm>
        </p:spPr>
        <p:txBody>
          <a:bodyPr anchor="ctr">
            <a:normAutofit/>
          </a:bodyPr>
          <a:lstStyle/>
          <a:p>
            <a:pPr algn="l"/>
            <a:r>
              <a:rPr lang="fr-FR" sz="3600">
                <a:solidFill>
                  <a:schemeClr val="bg1"/>
                </a:solidFill>
              </a:rPr>
              <a:t>Notre compréhension de la maturité?</a:t>
            </a:r>
          </a:p>
        </p:txBody>
      </p:sp>
      <p:sp>
        <p:nvSpPr>
          <p:cNvPr id="3" name="Content Placeholder 2">
            <a:extLst>
              <a:ext uri="{FF2B5EF4-FFF2-40B4-BE49-F238E27FC236}">
                <a16:creationId xmlns:a16="http://schemas.microsoft.com/office/drawing/2014/main" id="{C52A11FE-9115-DCE0-3C8F-EFD72A9D3CFD}"/>
              </a:ext>
            </a:extLst>
          </p:cNvPr>
          <p:cNvSpPr>
            <a:spLocks noGrp="1"/>
          </p:cNvSpPr>
          <p:nvPr>
            <p:ph idx="1"/>
          </p:nvPr>
        </p:nvSpPr>
        <p:spPr>
          <a:xfrm>
            <a:off x="4567015" y="0"/>
            <a:ext cx="4556250" cy="5143497"/>
          </a:xfrm>
        </p:spPr>
        <p:txBody>
          <a:bodyPr anchor="ctr">
            <a:normAutofit/>
          </a:bodyPr>
          <a:lstStyle/>
          <a:p>
            <a:pPr marL="0" indent="0">
              <a:buNone/>
            </a:pPr>
            <a:r>
              <a:rPr lang="fr-FR" b="1" dirty="0">
                <a:solidFill>
                  <a:schemeClr val="tx2"/>
                </a:solidFill>
              </a:rPr>
              <a:t>Nous associons facilement maturité avec :</a:t>
            </a:r>
            <a:endParaRPr lang="fr-FR" dirty="0">
              <a:solidFill>
                <a:schemeClr val="tx2"/>
              </a:solidFill>
            </a:endParaRPr>
          </a:p>
          <a:p>
            <a:pPr marL="0" indent="0">
              <a:buNone/>
            </a:pPr>
            <a:r>
              <a:rPr lang="fr-FR" dirty="0">
                <a:solidFill>
                  <a:schemeClr val="tx2"/>
                </a:solidFill>
              </a:rPr>
              <a:t>– activité dans l’Église</a:t>
            </a:r>
            <a:br>
              <a:rPr lang="fr-FR" dirty="0">
                <a:solidFill>
                  <a:schemeClr val="tx2"/>
                </a:solidFill>
              </a:rPr>
            </a:br>
            <a:r>
              <a:rPr lang="fr-FR" dirty="0">
                <a:solidFill>
                  <a:schemeClr val="tx2"/>
                </a:solidFill>
              </a:rPr>
              <a:t>– niveau de connaissance</a:t>
            </a:r>
            <a:br>
              <a:rPr lang="fr-FR" dirty="0">
                <a:solidFill>
                  <a:schemeClr val="tx2"/>
                </a:solidFill>
              </a:rPr>
            </a:br>
            <a:r>
              <a:rPr lang="fr-FR" dirty="0">
                <a:solidFill>
                  <a:schemeClr val="tx2"/>
                </a:solidFill>
              </a:rPr>
              <a:t>– performance spirituelle visible</a:t>
            </a:r>
            <a:br>
              <a:rPr lang="fr-FR" dirty="0">
                <a:solidFill>
                  <a:schemeClr val="tx2"/>
                </a:solidFill>
              </a:rPr>
            </a:br>
            <a:r>
              <a:rPr lang="fr-FR" dirty="0">
                <a:solidFill>
                  <a:schemeClr val="tx2"/>
                </a:solidFill>
              </a:rPr>
              <a:t>– assurance extérieure</a:t>
            </a:r>
            <a:br>
              <a:rPr lang="fr-FR" dirty="0">
                <a:solidFill>
                  <a:schemeClr val="tx2"/>
                </a:solidFill>
              </a:rPr>
            </a:br>
            <a:r>
              <a:rPr lang="fr-FR" dirty="0">
                <a:solidFill>
                  <a:schemeClr val="tx2"/>
                </a:solidFill>
              </a:rPr>
              <a:t>– capacité à parler fort ou à enseigner</a:t>
            </a:r>
          </a:p>
        </p:txBody>
      </p:sp>
    </p:spTree>
    <p:extLst>
      <p:ext uri="{BB962C8B-B14F-4D97-AF65-F5344CB8AC3E}">
        <p14:creationId xmlns:p14="http://schemas.microsoft.com/office/powerpoint/2010/main" val="218368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F2FD91-BD87-42F3-1B3D-391B9A1D5632}"/>
            </a:ext>
          </a:extLst>
        </p:cNvPr>
        <p:cNvGrpSpPr/>
        <p:nvPr/>
      </p:nvGrpSpPr>
      <p:grpSpPr>
        <a:xfrm>
          <a:off x="0" y="0"/>
          <a:ext cx="0" cy="0"/>
          <a:chOff x="0" y="0"/>
          <a:chExt cx="0" cy="0"/>
        </a:xfrm>
      </p:grpSpPr>
      <p:sp useBgFill="1">
        <p:nvSpPr>
          <p:cNvPr id="66"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53">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55"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5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59" name="Freeform: Shape 5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CF239A-A0B8-0339-40EA-FC6B5068928E}"/>
              </a:ext>
            </a:extLst>
          </p:cNvPr>
          <p:cNvSpPr>
            <a:spLocks noGrp="1"/>
          </p:cNvSpPr>
          <p:nvPr>
            <p:ph type="title"/>
          </p:nvPr>
        </p:nvSpPr>
        <p:spPr>
          <a:xfrm>
            <a:off x="589788" y="630936"/>
            <a:ext cx="3847200" cy="4005072"/>
          </a:xfrm>
        </p:spPr>
        <p:txBody>
          <a:bodyPr anchor="ctr">
            <a:normAutofit/>
          </a:bodyPr>
          <a:lstStyle/>
          <a:p>
            <a:pPr algn="l"/>
            <a:r>
              <a:rPr lang="fr-FR" sz="3600">
                <a:solidFill>
                  <a:schemeClr val="bg1"/>
                </a:solidFill>
              </a:rPr>
              <a:t>Notre compréhension de la maturité</a:t>
            </a:r>
          </a:p>
        </p:txBody>
      </p:sp>
      <p:sp>
        <p:nvSpPr>
          <p:cNvPr id="3" name="Content Placeholder 2">
            <a:extLst>
              <a:ext uri="{FF2B5EF4-FFF2-40B4-BE49-F238E27FC236}">
                <a16:creationId xmlns:a16="http://schemas.microsoft.com/office/drawing/2014/main" id="{24E1F1B8-69E6-F0A0-83B7-06FCF9C00D97}"/>
              </a:ext>
            </a:extLst>
          </p:cNvPr>
          <p:cNvSpPr>
            <a:spLocks noGrp="1"/>
          </p:cNvSpPr>
          <p:nvPr>
            <p:ph idx="1"/>
          </p:nvPr>
        </p:nvSpPr>
        <p:spPr>
          <a:xfrm>
            <a:off x="4575089" y="1"/>
            <a:ext cx="4548176" cy="5039512"/>
          </a:xfrm>
        </p:spPr>
        <p:txBody>
          <a:bodyPr anchor="ctr">
            <a:normAutofit/>
          </a:bodyPr>
          <a:lstStyle/>
          <a:p>
            <a:pPr marL="0" indent="0">
              <a:buNone/>
            </a:pPr>
            <a:r>
              <a:rPr lang="fr-FR" sz="2000" b="1" dirty="0">
                <a:solidFill>
                  <a:schemeClr val="tx2"/>
                </a:solidFill>
              </a:rPr>
              <a:t>La maturité chrétienne réelle est :</a:t>
            </a:r>
            <a:endParaRPr lang="fr-FR" sz="2000" dirty="0">
              <a:solidFill>
                <a:schemeClr val="tx2"/>
              </a:solidFill>
            </a:endParaRPr>
          </a:p>
          <a:p>
            <a:pPr marL="0" indent="0">
              <a:buNone/>
            </a:pPr>
            <a:r>
              <a:rPr lang="fr-FR" sz="2000" dirty="0">
                <a:solidFill>
                  <a:schemeClr val="tx2"/>
                </a:solidFill>
              </a:rPr>
              <a:t>– intérieure avant d’être extérieure</a:t>
            </a:r>
            <a:br>
              <a:rPr lang="fr-FR" sz="2000" dirty="0">
                <a:solidFill>
                  <a:schemeClr val="tx2"/>
                </a:solidFill>
              </a:rPr>
            </a:br>
            <a:r>
              <a:rPr lang="fr-FR" sz="2000" dirty="0">
                <a:solidFill>
                  <a:schemeClr val="tx2"/>
                </a:solidFill>
              </a:rPr>
              <a:t>– dans le caractère avant d’être dans les capacités</a:t>
            </a:r>
            <a:br>
              <a:rPr lang="fr-FR" sz="2000" dirty="0">
                <a:solidFill>
                  <a:schemeClr val="tx2"/>
                </a:solidFill>
              </a:rPr>
            </a:br>
            <a:r>
              <a:rPr lang="fr-FR" sz="2000" dirty="0">
                <a:solidFill>
                  <a:schemeClr val="tx2"/>
                </a:solidFill>
              </a:rPr>
              <a:t>– dans le fruit de l’Esprit avant d’être dans le savoir</a:t>
            </a:r>
            <a:br>
              <a:rPr lang="fr-FR" sz="2000" dirty="0">
                <a:solidFill>
                  <a:schemeClr val="tx2"/>
                </a:solidFill>
              </a:rPr>
            </a:br>
            <a:r>
              <a:rPr lang="fr-FR" sz="2000" dirty="0">
                <a:solidFill>
                  <a:schemeClr val="tx2"/>
                </a:solidFill>
              </a:rPr>
              <a:t>– dans l’humilité avant d’être dans les performances</a:t>
            </a:r>
            <a:br>
              <a:rPr lang="fr-FR" sz="2000" dirty="0">
                <a:solidFill>
                  <a:schemeClr val="tx2"/>
                </a:solidFill>
              </a:rPr>
            </a:br>
            <a:r>
              <a:rPr lang="fr-FR" sz="2000" dirty="0">
                <a:solidFill>
                  <a:schemeClr val="tx2"/>
                </a:solidFill>
              </a:rPr>
              <a:t>– dans l’amour avant d’être dans le ministère</a:t>
            </a:r>
          </a:p>
        </p:txBody>
      </p:sp>
    </p:spTree>
    <p:extLst>
      <p:ext uri="{BB962C8B-B14F-4D97-AF65-F5344CB8AC3E}">
        <p14:creationId xmlns:p14="http://schemas.microsoft.com/office/powerpoint/2010/main" val="99667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17144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262647"/>
            <a:ext cx="3485178" cy="1218390"/>
          </a:xfrm>
        </p:spPr>
        <p:txBody>
          <a:bodyPr anchor="ctr">
            <a:normAutofit/>
          </a:bodyPr>
          <a:lstStyle/>
          <a:p>
            <a:r>
              <a:rPr lang="fr-FR" sz="3000"/>
              <a:t>Thermomètre de maturité</a:t>
            </a:r>
          </a:p>
        </p:txBody>
      </p:sp>
      <p:sp>
        <p:nvSpPr>
          <p:cNvPr id="3" name="Content Placeholder 2"/>
          <p:cNvSpPr>
            <a:spLocks noGrp="1"/>
          </p:cNvSpPr>
          <p:nvPr>
            <p:ph idx="1"/>
          </p:nvPr>
        </p:nvSpPr>
        <p:spPr>
          <a:xfrm>
            <a:off x="-5120" y="1743684"/>
            <a:ext cx="4571999" cy="3343955"/>
          </a:xfrm>
        </p:spPr>
        <p:txBody>
          <a:bodyPr anchor="ctr">
            <a:normAutofit/>
          </a:bodyPr>
          <a:lstStyle/>
          <a:p>
            <a:endParaRPr lang="fr-FR" dirty="0"/>
          </a:p>
          <a:p>
            <a:r>
              <a:rPr lang="fr-FR" dirty="0"/>
              <a:t>Identifier les domaines essentiels de la maturité</a:t>
            </a:r>
          </a:p>
          <a:p>
            <a:r>
              <a:rPr lang="fr-FR" dirty="0"/>
              <a:t>Mettre en lumière : amour, caractère, Parole, prière, Esprit</a:t>
            </a:r>
          </a:p>
        </p:txBody>
      </p:sp>
      <p:pic>
        <p:nvPicPr>
          <p:cNvPr id="5" name="Picture 4" descr="Fleurs de cœur saignantes">
            <a:extLst>
              <a:ext uri="{FF2B5EF4-FFF2-40B4-BE49-F238E27FC236}">
                <a16:creationId xmlns:a16="http://schemas.microsoft.com/office/drawing/2014/main" id="{3C1014FE-DB1D-1771-EA77-2C7E9F7587D3}"/>
              </a:ext>
            </a:extLst>
          </p:cNvPr>
          <p:cNvPicPr>
            <a:picLocks noChangeAspect="1"/>
          </p:cNvPicPr>
          <p:nvPr/>
        </p:nvPicPr>
        <p:blipFill>
          <a:blip r:embed="rId2"/>
          <a:srcRect l="32686" r="8135" b="-2"/>
          <a:stretch>
            <a:fillRect/>
          </a:stretch>
        </p:blipFill>
        <p:spPr>
          <a:xfrm>
            <a:off x="4572000" y="10"/>
            <a:ext cx="4577118" cy="51434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2"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 3" descr="Une image contenant croquis&#10;&#10;Le contenu généré par l’IA peut être incorrect.">
            <a:extLst>
              <a:ext uri="{FF2B5EF4-FFF2-40B4-BE49-F238E27FC236}">
                <a16:creationId xmlns:a16="http://schemas.microsoft.com/office/drawing/2014/main" id="{DEFFDF89-F5A6-0A3C-9129-6A32C8F8EC5D}"/>
              </a:ext>
            </a:extLst>
          </p:cNvPr>
          <p:cNvPicPr>
            <a:picLocks noChangeAspect="1"/>
          </p:cNvPicPr>
          <p:nvPr/>
        </p:nvPicPr>
        <p:blipFill rotWithShape="1">
          <a:blip r:embed="rId2">
            <a:extLst>
              <a:ext uri="{28A0092B-C50C-407E-A947-70E740481C1C}">
                <a14:useLocalDpi xmlns:a14="http://schemas.microsoft.com/office/drawing/2010/main" val="0"/>
              </a:ext>
            </a:extLst>
          </a:blip>
          <a:srcRect l="28811" t="16869" r="30423" b="27043"/>
          <a:stretch>
            <a:fillRect/>
          </a:stretch>
        </p:blipFill>
        <p:spPr bwMode="auto">
          <a:xfrm>
            <a:off x="589788" y="1648040"/>
            <a:ext cx="1505331" cy="2927371"/>
          </a:xfrm>
          <a:prstGeom prst="rect">
            <a:avLst/>
          </a:prstGeom>
          <a:extLst>
            <a:ext uri="{53640926-AAD7-44D8-BBD7-CCE9431645EC}">
              <a14:shadowObscured xmlns:a14="http://schemas.microsoft.com/office/drawing/2010/main"/>
            </a:ext>
          </a:extLst>
        </p:spPr>
      </p:pic>
      <p:grpSp>
        <p:nvGrpSpPr>
          <p:cNvPr id="15" name="Group 14">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6" name="Freeform: Shape 15">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432054"/>
            <a:ext cx="7783113" cy="1159899"/>
          </a:xfrm>
        </p:spPr>
        <p:txBody>
          <a:bodyPr anchor="t">
            <a:normAutofit/>
          </a:bodyPr>
          <a:lstStyle/>
          <a:p>
            <a:pPr algn="l"/>
            <a:r>
              <a:rPr lang="fr-FR" sz="3600">
                <a:solidFill>
                  <a:schemeClr val="bg1"/>
                </a:solidFill>
              </a:rPr>
              <a:t>Le thermomètre de la maturité</a:t>
            </a:r>
          </a:p>
        </p:txBody>
      </p:sp>
      <p:sp>
        <p:nvSpPr>
          <p:cNvPr id="3" name="Content Placeholder 2"/>
          <p:cNvSpPr>
            <a:spLocks noGrp="1"/>
          </p:cNvSpPr>
          <p:nvPr>
            <p:ph idx="1"/>
          </p:nvPr>
        </p:nvSpPr>
        <p:spPr>
          <a:xfrm>
            <a:off x="4848306" y="1648038"/>
            <a:ext cx="4207771" cy="3495461"/>
          </a:xfrm>
        </p:spPr>
        <p:txBody>
          <a:bodyPr anchor="ctr">
            <a:normAutofit/>
          </a:bodyPr>
          <a:lstStyle/>
          <a:p>
            <a:r>
              <a:rPr lang="fr-FR" sz="2000" dirty="0">
                <a:solidFill>
                  <a:schemeClr val="bg1"/>
                </a:solidFill>
              </a:rPr>
              <a:t>En groupe, définissiez les domaines essentiels dans lesquels la maturité devrait apparaître.</a:t>
            </a:r>
            <a:br>
              <a:rPr lang="fr-FR" sz="2000" dirty="0">
                <a:solidFill>
                  <a:schemeClr val="bg1"/>
                </a:solidFill>
              </a:rPr>
            </a:br>
            <a:r>
              <a:rPr lang="fr-FR" sz="2000" dirty="0">
                <a:solidFill>
                  <a:schemeClr val="bg1"/>
                </a:solidFill>
              </a:rPr>
              <a:t>En équipe, vous allez construire votre propre “thermomètre de maturité chrétienne”.</a:t>
            </a:r>
          </a:p>
          <a:p>
            <a:r>
              <a:rPr lang="fr-FR" sz="2000" dirty="0">
                <a:solidFill>
                  <a:schemeClr val="bg1"/>
                </a:solidFill>
              </a:rPr>
              <a:t>Tâche des groupes </a:t>
            </a:r>
            <a:r>
              <a:rPr lang="fr-FR" sz="2000" b="1" dirty="0">
                <a:solidFill>
                  <a:schemeClr val="bg1"/>
                </a:solidFill>
              </a:rPr>
              <a:t>: </a:t>
            </a:r>
            <a:r>
              <a:rPr lang="fr-FR" sz="2000" dirty="0">
                <a:solidFill>
                  <a:schemeClr val="bg1"/>
                </a:solidFill>
              </a:rPr>
              <a:t>Tracer un thermomètre simple</a:t>
            </a:r>
          </a:p>
          <a:p>
            <a:pPr marL="0" indent="0">
              <a:buNone/>
            </a:pPr>
            <a:endParaRPr lang="fr-FR" sz="2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85E56E-CEF0-EBA6-F6FD-3BB81DAB350B}"/>
            </a:ext>
          </a:extLst>
        </p:cNvPr>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143500"/>
            <a:chOff x="-2848" y="0"/>
            <a:chExt cx="12188949" cy="6858000"/>
          </a:xfrm>
        </p:grpSpPr>
        <p:sp>
          <p:nvSpPr>
            <p:cNvPr id="12"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48694"/>
            <a:ext cx="8167081" cy="4260556"/>
            <a:chOff x="651279" y="598259"/>
            <a:chExt cx="10889442" cy="5680742"/>
          </a:xfrm>
        </p:grpSpPr>
        <p:sp>
          <p:nvSpPr>
            <p:cNvPr id="16"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 3" descr="Une image contenant croquis&#10;&#10;Le contenu généré par l’IA peut être incorrect.">
            <a:extLst>
              <a:ext uri="{FF2B5EF4-FFF2-40B4-BE49-F238E27FC236}">
                <a16:creationId xmlns:a16="http://schemas.microsoft.com/office/drawing/2014/main" id="{24127B40-D0D0-1E05-E90B-C464246C5D8F}"/>
              </a:ext>
            </a:extLst>
          </p:cNvPr>
          <p:cNvPicPr>
            <a:picLocks noChangeAspect="1"/>
          </p:cNvPicPr>
          <p:nvPr/>
        </p:nvPicPr>
        <p:blipFill rotWithShape="1">
          <a:blip r:embed="rId2">
            <a:extLst>
              <a:ext uri="{28A0092B-C50C-407E-A947-70E740481C1C}">
                <a14:useLocalDpi xmlns:a14="http://schemas.microsoft.com/office/drawing/2010/main" val="0"/>
              </a:ext>
            </a:extLst>
          </a:blip>
          <a:srcRect l="28811" t="16869" r="30423" b="27043"/>
          <a:stretch>
            <a:fillRect/>
          </a:stretch>
        </p:blipFill>
        <p:spPr bwMode="auto">
          <a:xfrm>
            <a:off x="5720149" y="614261"/>
            <a:ext cx="2004192" cy="3897490"/>
          </a:xfrm>
          <a:prstGeom prst="rect">
            <a:avLst/>
          </a:prstGeom>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21A4704-35C0-C1E4-D127-B4E8FD656E4E}"/>
              </a:ext>
            </a:extLst>
          </p:cNvPr>
          <p:cNvSpPr>
            <a:spLocks noGrp="1"/>
          </p:cNvSpPr>
          <p:nvPr>
            <p:ph type="title"/>
          </p:nvPr>
        </p:nvSpPr>
        <p:spPr>
          <a:xfrm>
            <a:off x="761238" y="614261"/>
            <a:ext cx="4126161" cy="1765021"/>
          </a:xfrm>
        </p:spPr>
        <p:txBody>
          <a:bodyPr anchor="b">
            <a:normAutofit/>
          </a:bodyPr>
          <a:lstStyle/>
          <a:p>
            <a:pPr algn="l"/>
            <a:r>
              <a:rPr lang="fr-FR" sz="3600">
                <a:solidFill>
                  <a:schemeClr val="bg1"/>
                </a:solidFill>
              </a:rPr>
              <a:t>Le thermomètre de la maturité</a:t>
            </a:r>
          </a:p>
        </p:txBody>
      </p:sp>
      <p:sp>
        <p:nvSpPr>
          <p:cNvPr id="3" name="Content Placeholder 2">
            <a:extLst>
              <a:ext uri="{FF2B5EF4-FFF2-40B4-BE49-F238E27FC236}">
                <a16:creationId xmlns:a16="http://schemas.microsoft.com/office/drawing/2014/main" id="{6C1A8E24-4F14-854A-108D-2459355573DF}"/>
              </a:ext>
            </a:extLst>
          </p:cNvPr>
          <p:cNvSpPr>
            <a:spLocks noGrp="1"/>
          </p:cNvSpPr>
          <p:nvPr>
            <p:ph idx="1"/>
          </p:nvPr>
        </p:nvSpPr>
        <p:spPr>
          <a:xfrm>
            <a:off x="761238" y="2581566"/>
            <a:ext cx="4126161" cy="1930185"/>
          </a:xfrm>
        </p:spPr>
        <p:txBody>
          <a:bodyPr anchor="t">
            <a:normAutofit fontScale="85000" lnSpcReduction="10000"/>
          </a:bodyPr>
          <a:lstStyle/>
          <a:p>
            <a:pPr lvl="0"/>
            <a:r>
              <a:rPr lang="fr-FR" b="1" dirty="0">
                <a:solidFill>
                  <a:schemeClr val="bg1"/>
                </a:solidFill>
              </a:rPr>
              <a:t>Vous voyez que chacun a choisi des mots différents : qu’est-ce que cela révèle ?</a:t>
            </a:r>
            <a:endParaRPr lang="fr-FR" dirty="0">
              <a:solidFill>
                <a:schemeClr val="bg1"/>
              </a:solidFill>
            </a:endParaRPr>
          </a:p>
          <a:p>
            <a:pPr lvl="0"/>
            <a:r>
              <a:rPr lang="fr-FR" b="1" dirty="0">
                <a:solidFill>
                  <a:schemeClr val="bg1"/>
                </a:solidFill>
              </a:rPr>
              <a:t>Quelles dimensions sont revenues partout ?</a:t>
            </a:r>
            <a:r>
              <a:rPr lang="fr-FR" dirty="0">
                <a:solidFill>
                  <a:schemeClr val="bg1"/>
                </a:solidFill>
              </a:rPr>
              <a:t> (souvent : amour, caractère, Parole, prière…)</a:t>
            </a:r>
          </a:p>
          <a:p>
            <a:pPr marL="0" indent="0">
              <a:buNone/>
            </a:pPr>
            <a:endParaRPr lang="fr-FR" dirty="0">
              <a:solidFill>
                <a:schemeClr val="bg1"/>
              </a:solidFill>
            </a:endParaRPr>
          </a:p>
        </p:txBody>
      </p:sp>
    </p:spTree>
    <p:extLst>
      <p:ext uri="{BB962C8B-B14F-4D97-AF65-F5344CB8AC3E}">
        <p14:creationId xmlns:p14="http://schemas.microsoft.com/office/powerpoint/2010/main" val="4952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285F5-2153-0086-DE50-DE468211D0BD}"/>
            </a:ext>
          </a:extLst>
        </p:cNvPr>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143500"/>
            <a:chOff x="-2848" y="0"/>
            <a:chExt cx="12188949" cy="6858000"/>
          </a:xfrm>
        </p:grpSpPr>
        <p:sp>
          <p:nvSpPr>
            <p:cNvPr id="1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48694"/>
            <a:ext cx="8167081" cy="4260556"/>
            <a:chOff x="651279" y="598259"/>
            <a:chExt cx="10889442" cy="5680742"/>
          </a:xfrm>
        </p:grpSpPr>
        <p:sp>
          <p:nvSpPr>
            <p:cNvPr id="1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Cible">
            <a:extLst>
              <a:ext uri="{FF2B5EF4-FFF2-40B4-BE49-F238E27FC236}">
                <a16:creationId xmlns:a16="http://schemas.microsoft.com/office/drawing/2014/main" id="{C34698BC-4990-9379-8AA6-9BFF61E09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7769" y="848530"/>
            <a:ext cx="3428952" cy="3428952"/>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DE67C3A-96C1-2316-96C5-4EBD17982CDE}"/>
              </a:ext>
            </a:extLst>
          </p:cNvPr>
          <p:cNvSpPr>
            <a:spLocks noGrp="1"/>
          </p:cNvSpPr>
          <p:nvPr>
            <p:ph type="title"/>
          </p:nvPr>
        </p:nvSpPr>
        <p:spPr>
          <a:xfrm>
            <a:off x="761238" y="614262"/>
            <a:ext cx="4126161" cy="953282"/>
          </a:xfrm>
        </p:spPr>
        <p:txBody>
          <a:bodyPr anchor="b">
            <a:normAutofit/>
          </a:bodyPr>
          <a:lstStyle/>
          <a:p>
            <a:pPr algn="l"/>
            <a:r>
              <a:rPr lang="fr-FR" sz="3600" dirty="0">
                <a:solidFill>
                  <a:schemeClr val="bg1"/>
                </a:solidFill>
              </a:rPr>
              <a:t>Ma démarche</a:t>
            </a:r>
          </a:p>
        </p:txBody>
      </p:sp>
      <p:sp>
        <p:nvSpPr>
          <p:cNvPr id="3" name="Content Placeholder 2">
            <a:extLst>
              <a:ext uri="{FF2B5EF4-FFF2-40B4-BE49-F238E27FC236}">
                <a16:creationId xmlns:a16="http://schemas.microsoft.com/office/drawing/2014/main" id="{575EE7C1-8B61-B309-2329-BBBCF9A16092}"/>
              </a:ext>
            </a:extLst>
          </p:cNvPr>
          <p:cNvSpPr>
            <a:spLocks noGrp="1"/>
          </p:cNvSpPr>
          <p:nvPr>
            <p:ph idx="1"/>
          </p:nvPr>
        </p:nvSpPr>
        <p:spPr>
          <a:xfrm>
            <a:off x="761238" y="1965662"/>
            <a:ext cx="4126161" cy="2546089"/>
          </a:xfrm>
        </p:spPr>
        <p:txBody>
          <a:bodyPr anchor="t">
            <a:normAutofit/>
          </a:bodyPr>
          <a:lstStyle/>
          <a:p>
            <a:pPr marL="0" indent="0">
              <a:buNone/>
            </a:pPr>
            <a:r>
              <a:rPr lang="fr-FR" dirty="0">
                <a:solidFill>
                  <a:schemeClr val="bg1"/>
                </a:solidFill>
              </a:rPr>
              <a:t>Le but de Dieu :</a:t>
            </a:r>
          </a:p>
          <a:p>
            <a:r>
              <a:rPr lang="fr-FR" dirty="0">
                <a:solidFill>
                  <a:schemeClr val="bg1"/>
                </a:solidFill>
              </a:rPr>
              <a:t>Rom 8.28–29 : être semblable au Fils</a:t>
            </a:r>
          </a:p>
          <a:p>
            <a:r>
              <a:rPr lang="fr-FR" dirty="0" err="1">
                <a:solidFill>
                  <a:schemeClr val="bg1"/>
                </a:solidFill>
              </a:rPr>
              <a:t>Éph</a:t>
            </a:r>
            <a:r>
              <a:rPr lang="fr-FR" dirty="0">
                <a:solidFill>
                  <a:schemeClr val="bg1"/>
                </a:solidFill>
              </a:rPr>
              <a:t> 4.13 : parvenir à la maturité de l’adulte, à la stature parfaite de Christ.</a:t>
            </a:r>
          </a:p>
        </p:txBody>
      </p:sp>
    </p:spTree>
    <p:extLst>
      <p:ext uri="{BB962C8B-B14F-4D97-AF65-F5344CB8AC3E}">
        <p14:creationId xmlns:p14="http://schemas.microsoft.com/office/powerpoint/2010/main" val="251384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56850A-C11A-FDE0-E89D-7DABA41AF0A1}"/>
            </a:ext>
          </a:extLst>
        </p:cNvPr>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1">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143500"/>
            <a:chOff x="-2848" y="0"/>
            <a:chExt cx="12188949" cy="6858000"/>
          </a:xfrm>
        </p:grpSpPr>
        <p:sp>
          <p:nvSpPr>
            <p:cNvPr id="13"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5">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48694"/>
            <a:ext cx="8167081" cy="4260556"/>
            <a:chOff x="651279" y="598259"/>
            <a:chExt cx="10889442" cy="5680742"/>
          </a:xfrm>
        </p:grpSpPr>
        <p:sp>
          <p:nvSpPr>
            <p:cNvPr id="17"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34"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BE24064-9D14-C470-DE00-8A2C8D832B5C}"/>
              </a:ext>
            </a:extLst>
          </p:cNvPr>
          <p:cNvSpPr>
            <a:spLocks noGrp="1"/>
          </p:cNvSpPr>
          <p:nvPr>
            <p:ph type="title"/>
          </p:nvPr>
        </p:nvSpPr>
        <p:spPr>
          <a:xfrm>
            <a:off x="761238" y="668784"/>
            <a:ext cx="3982212" cy="3870591"/>
          </a:xfrm>
        </p:spPr>
        <p:txBody>
          <a:bodyPr anchor="ctr">
            <a:normAutofit/>
          </a:bodyPr>
          <a:lstStyle/>
          <a:p>
            <a:pPr algn="l"/>
            <a:r>
              <a:rPr lang="fr-FR" sz="3600">
                <a:solidFill>
                  <a:schemeClr val="bg1"/>
                </a:solidFill>
              </a:rPr>
              <a:t>Ma démarche</a:t>
            </a:r>
          </a:p>
        </p:txBody>
      </p:sp>
      <p:sp>
        <p:nvSpPr>
          <p:cNvPr id="5" name="Rectangle 2">
            <a:extLst>
              <a:ext uri="{FF2B5EF4-FFF2-40B4-BE49-F238E27FC236}">
                <a16:creationId xmlns:a16="http://schemas.microsoft.com/office/drawing/2014/main" id="{672644CF-E953-3FB0-1461-86ED8EE48616}"/>
              </a:ext>
            </a:extLst>
          </p:cNvPr>
          <p:cNvSpPr>
            <a:spLocks noGrp="1" noChangeArrowheads="1"/>
          </p:cNvSpPr>
          <p:nvPr>
            <p:ph idx="1"/>
          </p:nvPr>
        </p:nvSpPr>
        <p:spPr bwMode="auto">
          <a:xfrm>
            <a:off x="3927594" y="343760"/>
            <a:ext cx="4845146" cy="41956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L="0" marR="0" lvl="0" indent="0" defTabSz="914400" rtl="0" eaLnBrk="0" fontAlgn="base" latinLnBrk="0" hangingPunct="0">
              <a:lnSpc>
                <a:spcPct val="90000"/>
              </a:lnSpc>
              <a:spcBef>
                <a:spcPct val="0"/>
              </a:spcBef>
              <a:spcAft>
                <a:spcPts val="600"/>
              </a:spcAft>
              <a:buClrTx/>
              <a:buSzTx/>
              <a:buNone/>
              <a:tabLst/>
            </a:pPr>
            <a:r>
              <a:rPr kumimoji="0" lang="fr-FR" altLang="fr-FR" sz="1800" b="0" i="0" u="none" strike="noStrike" cap="none" normalizeH="0" baseline="0" dirty="0">
                <a:ln>
                  <a:noFill/>
                </a:ln>
                <a:solidFill>
                  <a:schemeClr val="bg1"/>
                </a:solidFill>
                <a:effectLst/>
                <a:latin typeface="Arial" panose="020B0604020202020204" pitchFamily="34" charset="0"/>
              </a:rPr>
              <a:t>Le mot mature dans la Bible : </a:t>
            </a:r>
            <a:r>
              <a:rPr kumimoji="0" lang="fr-FR" altLang="fr-FR" sz="1800" b="0" i="1" u="none" strike="noStrike" cap="none" normalizeH="0" baseline="0" dirty="0" err="1">
                <a:ln>
                  <a:noFill/>
                </a:ln>
                <a:solidFill>
                  <a:schemeClr val="bg1"/>
                </a:solidFill>
                <a:effectLst/>
                <a:latin typeface="Arial" panose="020B0604020202020204" pitchFamily="34" charset="0"/>
              </a:rPr>
              <a:t>Teleios</a:t>
            </a:r>
            <a:r>
              <a:rPr kumimoji="0" lang="fr-FR" altLang="fr-FR" sz="1800" b="0" i="0" u="none" strike="noStrike" cap="none" normalizeH="0" baseline="0" dirty="0">
                <a:ln>
                  <a:noFill/>
                </a:ln>
                <a:solidFill>
                  <a:schemeClr val="bg1"/>
                </a:solidFill>
                <a:effectLst/>
                <a:latin typeface="Arial" panose="020B0604020202020204" pitchFamily="34" charset="0"/>
              </a:rPr>
              <a:t> </a:t>
            </a:r>
          </a:p>
          <a:p>
            <a:pPr marL="0" marR="0" lvl="0" indent="0" defTabSz="914400" rtl="0" eaLnBrk="0" fontAlgn="base" latinLnBrk="0" hangingPunct="0">
              <a:lnSpc>
                <a:spcPct val="90000"/>
              </a:lnSpc>
              <a:spcBef>
                <a:spcPct val="0"/>
              </a:spcBef>
              <a:spcAft>
                <a:spcPts val="600"/>
              </a:spcAft>
              <a:buClrTx/>
              <a:buSzTx/>
              <a:buNone/>
              <a:tabLst/>
            </a:pPr>
            <a:r>
              <a:rPr kumimoji="0" lang="fr-FR" altLang="fr-FR" sz="1800" b="0" i="0" u="none" strike="noStrike" cap="none" normalizeH="0" baseline="0" dirty="0">
                <a:ln>
                  <a:noFill/>
                </a:ln>
                <a:solidFill>
                  <a:schemeClr val="bg1"/>
                </a:solidFill>
                <a:effectLst/>
                <a:latin typeface="Arial" panose="020B0604020202020204" pitchFamily="34" charset="0"/>
              </a:rPr>
              <a:t>Le terme grec </a:t>
            </a:r>
            <a:r>
              <a:rPr kumimoji="0" lang="fr-FR" altLang="fr-FR" sz="1800" b="0" i="1" u="none" strike="noStrike" cap="none" normalizeH="0" baseline="0" dirty="0" err="1">
                <a:ln>
                  <a:noFill/>
                </a:ln>
                <a:solidFill>
                  <a:schemeClr val="bg1"/>
                </a:solidFill>
                <a:effectLst/>
                <a:latin typeface="Arial" panose="020B0604020202020204" pitchFamily="34" charset="0"/>
              </a:rPr>
              <a:t>teleios</a:t>
            </a:r>
            <a:r>
              <a:rPr kumimoji="0" lang="fr-FR" altLang="fr-FR" sz="1800" b="0" i="0" u="none" strike="noStrike" cap="none" normalizeH="0" baseline="0" dirty="0">
                <a:ln>
                  <a:noFill/>
                </a:ln>
                <a:solidFill>
                  <a:schemeClr val="bg1"/>
                </a:solidFill>
                <a:effectLst/>
                <a:latin typeface="Arial" panose="020B0604020202020204" pitchFamily="34" charset="0"/>
              </a:rPr>
              <a:t> signifie </a:t>
            </a:r>
            <a:r>
              <a:rPr kumimoji="0" lang="fr-FR" altLang="fr-FR" sz="1800" b="1" i="0" u="none" strike="noStrike" cap="none" normalizeH="0" baseline="0" dirty="0">
                <a:ln>
                  <a:noFill/>
                </a:ln>
                <a:solidFill>
                  <a:schemeClr val="bg1"/>
                </a:solidFill>
                <a:effectLst/>
                <a:latin typeface="Arial" panose="020B0604020202020204" pitchFamily="34" charset="0"/>
              </a:rPr>
              <a:t>maturité</a:t>
            </a:r>
            <a:r>
              <a:rPr kumimoji="0" lang="fr-FR" altLang="fr-FR" sz="1800" b="0" i="0" u="none" strike="noStrike" cap="none" normalizeH="0" baseline="0" dirty="0">
                <a:ln>
                  <a:noFill/>
                </a:ln>
                <a:solidFill>
                  <a:schemeClr val="bg1"/>
                </a:solidFill>
                <a:effectLst/>
                <a:latin typeface="Arial" panose="020B0604020202020204" pitchFamily="34" charset="0"/>
              </a:rPr>
              <a:t> et non perfection morale ou absence de péché.</a:t>
            </a:r>
          </a:p>
          <a:p>
            <a:pPr marL="0" marR="0" lvl="0" indent="0" defTabSz="914400" rtl="0" eaLnBrk="0" fontAlgn="base" latinLnBrk="0" hangingPunct="0">
              <a:lnSpc>
                <a:spcPct val="90000"/>
              </a:lnSpc>
              <a:spcBef>
                <a:spcPct val="0"/>
              </a:spcBef>
              <a:spcAft>
                <a:spcPts val="600"/>
              </a:spcAft>
              <a:buClrTx/>
              <a:buSzTx/>
              <a:buNone/>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fr-FR" altLang="fr-FR" sz="1800" b="0" i="0" u="none" strike="noStrike" cap="none" normalizeH="0" baseline="0" dirty="0">
                <a:ln>
                  <a:noFill/>
                </a:ln>
                <a:solidFill>
                  <a:schemeClr val="bg1"/>
                </a:solidFill>
                <a:effectLst/>
                <a:latin typeface="Arial" panose="020B0604020202020204" pitchFamily="34" charset="0"/>
              </a:rPr>
              <a:t> être une personne à qui rien ne manque </a:t>
            </a:r>
          </a:p>
          <a:p>
            <a:pPr marL="0" marR="0" lvl="0" indent="0" defTabSz="914400" rtl="0" eaLnBrk="0" fontAlgn="base" latinLnBrk="0" hangingPunct="0">
              <a:lnSpc>
                <a:spcPct val="90000"/>
              </a:lnSpc>
              <a:spcBef>
                <a:spcPct val="0"/>
              </a:spcBef>
              <a:spcAft>
                <a:spcPts val="600"/>
              </a:spcAft>
              <a:buClrTx/>
              <a:buSzTx/>
              <a:buFontTx/>
              <a:buChar char="•"/>
              <a:tabLst/>
            </a:pPr>
            <a:r>
              <a:rPr kumimoji="0" lang="fr-FR" altLang="fr-FR" sz="1800" b="0" i="0" u="none" strike="noStrike" cap="none" normalizeH="0" baseline="0" dirty="0">
                <a:ln>
                  <a:noFill/>
                </a:ln>
                <a:solidFill>
                  <a:schemeClr val="bg1"/>
                </a:solidFill>
                <a:effectLst/>
                <a:latin typeface="Arial" panose="020B0604020202020204" pitchFamily="34" charset="0"/>
              </a:rPr>
              <a:t> Il renvoie à l’idée d’âge adulte, en opposition à « enfants » ou « bébés ».</a:t>
            </a:r>
          </a:p>
          <a:p>
            <a:pPr marL="0" marR="0" lvl="0" indent="0" defTabSz="914400" rtl="0" eaLnBrk="0" fontAlgn="base" latinLnBrk="0" hangingPunct="0">
              <a:lnSpc>
                <a:spcPct val="90000"/>
              </a:lnSpc>
              <a:spcBef>
                <a:spcPct val="0"/>
              </a:spcBef>
              <a:spcAft>
                <a:spcPts val="600"/>
              </a:spcAft>
              <a:buClrTx/>
              <a:buSzTx/>
              <a:buFontTx/>
              <a:buChar char="•"/>
              <a:tabLst/>
            </a:pPr>
            <a:r>
              <a:rPr lang="fr-FR" altLang="fr-FR" sz="1800" dirty="0">
                <a:solidFill>
                  <a:schemeClr val="bg1"/>
                </a:solidFill>
                <a:latin typeface="Arial" panose="020B0604020202020204" pitchFamily="34" charset="0"/>
              </a:rPr>
              <a:t> être conforme au but pour lequel il a été créé.</a:t>
            </a:r>
          </a:p>
          <a:p>
            <a:pPr marL="0" marR="0" lvl="0" indent="0" defTabSz="914400" rtl="0" eaLnBrk="0" fontAlgn="base" latinLnBrk="0" hangingPunct="0">
              <a:lnSpc>
                <a:spcPct val="90000"/>
              </a:lnSpc>
              <a:spcBef>
                <a:spcPct val="0"/>
              </a:spcBef>
              <a:spcAft>
                <a:spcPts val="600"/>
              </a:spcAft>
              <a:buClrTx/>
              <a:buSzTx/>
              <a:buFontTx/>
              <a:buChar char="•"/>
              <a:tabLst/>
            </a:pPr>
            <a:endParaRPr kumimoji="0" lang="fr-FR" altLang="fr-FR" sz="1800" b="0" i="0" u="none" strike="noStrike" cap="none" normalizeH="0" baseline="0" dirty="0">
              <a:ln>
                <a:noFill/>
              </a:ln>
              <a:solidFill>
                <a:schemeClr val="bg1"/>
              </a:solidFill>
              <a:effectLst/>
              <a:latin typeface="Arial" panose="020B0604020202020204" pitchFamily="34" charset="0"/>
            </a:endParaRPr>
          </a:p>
          <a:p>
            <a:pPr marL="0" marR="0" lvl="0" indent="0" defTabSz="914400" rtl="0" eaLnBrk="0" fontAlgn="base" latinLnBrk="0" hangingPunct="0">
              <a:lnSpc>
                <a:spcPct val="90000"/>
              </a:lnSpc>
              <a:spcBef>
                <a:spcPct val="0"/>
              </a:spcBef>
              <a:spcAft>
                <a:spcPts val="600"/>
              </a:spcAft>
              <a:buClrTx/>
              <a:buSzTx/>
              <a:buNone/>
              <a:tabLst/>
            </a:pPr>
            <a:r>
              <a:rPr kumimoji="0" lang="fr-FR" altLang="fr-FR" sz="1800" b="1" i="0" u="none" strike="noStrike" cap="none" normalizeH="0" baseline="0" dirty="0">
                <a:ln>
                  <a:noFill/>
                </a:ln>
                <a:solidFill>
                  <a:schemeClr val="bg1"/>
                </a:solidFill>
                <a:effectLst/>
                <a:latin typeface="Arial" panose="020B0604020202020204" pitchFamily="34" charset="0"/>
              </a:rPr>
              <a:t>Signification :</a:t>
            </a:r>
            <a:r>
              <a:rPr kumimoji="0" lang="fr-FR" altLang="fr-FR" sz="1800" b="0" i="0" u="none" strike="noStrike" cap="none" normalizeH="0" baseline="0" dirty="0">
                <a:ln>
                  <a:noFill/>
                </a:ln>
                <a:solidFill>
                  <a:schemeClr val="bg1"/>
                </a:solidFill>
                <a:effectLst/>
                <a:latin typeface="Arial" panose="020B0604020202020204" pitchFamily="34" charset="0"/>
              </a:rPr>
              <a:t> Un chrétien mature est celui dont le caractère est achevé, à qui il ne manque rien (ni amour, ni sagesse, ni foi, ni persévérance).</a:t>
            </a:r>
          </a:p>
        </p:txBody>
      </p:sp>
    </p:spTree>
    <p:extLst>
      <p:ext uri="{BB962C8B-B14F-4D97-AF65-F5344CB8AC3E}">
        <p14:creationId xmlns:p14="http://schemas.microsoft.com/office/powerpoint/2010/main" val="16071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Un cœur sur un arrière-plan flou et clair">
            <a:extLst>
              <a:ext uri="{FF2B5EF4-FFF2-40B4-BE49-F238E27FC236}">
                <a16:creationId xmlns:a16="http://schemas.microsoft.com/office/drawing/2014/main" id="{76F674B9-A354-61D3-B616-51B884198761}"/>
              </a:ext>
            </a:extLst>
          </p:cNvPr>
          <p:cNvPicPr>
            <a:picLocks noChangeAspect="1"/>
          </p:cNvPicPr>
          <p:nvPr/>
        </p:nvPicPr>
        <p:blipFill>
          <a:blip r:embed="rId2"/>
          <a:srcRect l="15681" r="31660"/>
          <a:stretch>
            <a:fillRect/>
          </a:stretch>
        </p:blipFill>
        <p:spPr>
          <a:xfrm>
            <a:off x="20" y="-1"/>
            <a:ext cx="4057627" cy="5143501"/>
          </a:xfrm>
          <a:prstGeom prst="rect">
            <a:avLst/>
          </a:prstGeom>
        </p:spPr>
      </p:pic>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7144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0" y="63632"/>
            <a:ext cx="4098726" cy="940145"/>
          </a:xfrm>
        </p:spPr>
        <p:txBody>
          <a:bodyPr>
            <a:normAutofit/>
          </a:bodyPr>
          <a:lstStyle/>
          <a:p>
            <a:r>
              <a:rPr lang="fr-FR" sz="3000" dirty="0"/>
              <a:t>1. Il aime Dieu</a:t>
            </a:r>
          </a:p>
        </p:txBody>
      </p:sp>
      <p:sp>
        <p:nvSpPr>
          <p:cNvPr id="3" name="Content Placeholder 2"/>
          <p:cNvSpPr>
            <a:spLocks noGrp="1"/>
          </p:cNvSpPr>
          <p:nvPr>
            <p:ph idx="1"/>
          </p:nvPr>
        </p:nvSpPr>
        <p:spPr>
          <a:xfrm>
            <a:off x="4057647" y="1072662"/>
            <a:ext cx="5086333" cy="4070838"/>
          </a:xfrm>
        </p:spPr>
        <p:txBody>
          <a:bodyPr anchor="ctr">
            <a:normAutofit fontScale="92500" lnSpcReduction="10000"/>
          </a:bodyPr>
          <a:lstStyle/>
          <a:p>
            <a:pPr>
              <a:lnSpc>
                <a:spcPct val="90000"/>
              </a:lnSpc>
            </a:pPr>
            <a:endParaRPr lang="fr-FR" sz="2000" dirty="0"/>
          </a:p>
          <a:p>
            <a:pPr>
              <a:lnSpc>
                <a:spcPct val="90000"/>
              </a:lnSpc>
            </a:pPr>
            <a:r>
              <a:rPr lang="fr-FR" sz="2000" dirty="0"/>
              <a:t>De tout son cœur, intelligence, volonté</a:t>
            </a:r>
          </a:p>
          <a:p>
            <a:pPr>
              <a:lnSpc>
                <a:spcPct val="90000"/>
              </a:lnSpc>
            </a:pPr>
            <a:r>
              <a:rPr lang="fr-FR" sz="2000" dirty="0"/>
              <a:t>Christ : sa perle de grand prix</a:t>
            </a:r>
          </a:p>
          <a:p>
            <a:pPr>
              <a:lnSpc>
                <a:spcPct val="90000"/>
              </a:lnSpc>
            </a:pPr>
            <a:r>
              <a:rPr lang="fr-FR" sz="2000" dirty="0"/>
              <a:t>La connaissance nourrit l’amour</a:t>
            </a:r>
          </a:p>
          <a:p>
            <a:pPr>
              <a:lnSpc>
                <a:spcPct val="90000"/>
              </a:lnSpc>
            </a:pPr>
            <a:r>
              <a:rPr lang="fr-FR" sz="2000" b="1" dirty="0"/>
              <a:t>Aimer Dieu de tout son cœur </a:t>
            </a:r>
            <a:r>
              <a:rPr lang="fr-FR" sz="2000" dirty="0"/>
              <a:t>: émotions renouvelées par la nouvelle naissance.</a:t>
            </a:r>
          </a:p>
          <a:p>
            <a:pPr>
              <a:lnSpc>
                <a:spcPct val="90000"/>
              </a:lnSpc>
            </a:pPr>
            <a:r>
              <a:rPr lang="fr-FR" sz="2000" b="1" dirty="0"/>
              <a:t>Aimer Dieu de toute son intelligence</a:t>
            </a:r>
            <a:r>
              <a:rPr lang="fr-FR" sz="2000" dirty="0"/>
              <a:t> : connaissance qui nourrit l’amour et stabilise la vie spirituelle.</a:t>
            </a:r>
          </a:p>
          <a:p>
            <a:pPr>
              <a:lnSpc>
                <a:spcPct val="90000"/>
              </a:lnSpc>
            </a:pPr>
            <a:r>
              <a:rPr lang="fr-FR" sz="2000" b="1" dirty="0"/>
              <a:t>La connaissance de Dieu fait grandir le plaisir de Dieu </a:t>
            </a:r>
            <a:r>
              <a:rPr lang="fr-FR" sz="2000" dirty="0"/>
              <a:t>: plus je le connais, plus je l’aime.</a:t>
            </a:r>
          </a:p>
          <a:p>
            <a:pPr>
              <a:lnSpc>
                <a:spcPct val="90000"/>
              </a:lnSpc>
            </a:pPr>
            <a:r>
              <a:rPr lang="fr-FR" sz="2000" b="1" dirty="0"/>
              <a:t>La Parole est le lieu où Dieu se révèle </a:t>
            </a:r>
            <a:r>
              <a:rPr lang="fr-FR" sz="2000" dirty="0"/>
              <a:t>: connaître Dieu → aimer Dieu → vivre pour Dieu.</a:t>
            </a:r>
          </a:p>
          <a:p>
            <a:pPr>
              <a:lnSpc>
                <a:spcPct val="90000"/>
              </a:lnSpc>
            </a:pP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603504" y="342900"/>
            <a:ext cx="7934706" cy="891540"/>
          </a:xfrm>
        </p:spPr>
        <p:txBody>
          <a:bodyPr>
            <a:normAutofit/>
          </a:bodyPr>
          <a:lstStyle/>
          <a:p>
            <a:r>
              <a:rPr lang="fr-FR" sz="3000">
                <a:solidFill>
                  <a:schemeClr val="tx2"/>
                </a:solidFill>
              </a:rPr>
              <a:t>Pourquoi parler de maturité ?</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946798" y="100695"/>
            <a:ext cx="2356800" cy="2037604"/>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3785928"/>
            <a:ext cx="1809166" cy="1357572"/>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58DFC67B-072E-E2CF-F2BB-BE8E56E4E1D4}"/>
              </a:ext>
            </a:extLst>
          </p:cNvPr>
          <p:cNvGraphicFramePr>
            <a:graphicFrameLocks noGrp="1"/>
          </p:cNvGraphicFramePr>
          <p:nvPr>
            <p:ph idx="1"/>
            <p:extLst>
              <p:ext uri="{D42A27DB-BD31-4B8C-83A1-F6EECF244321}">
                <p14:modId xmlns:p14="http://schemas.microsoft.com/office/powerpoint/2010/main" val="436373815"/>
              </p:ext>
            </p:extLst>
          </p:nvPr>
        </p:nvGraphicFramePr>
        <p:xfrm>
          <a:off x="603504" y="1292772"/>
          <a:ext cx="7763256" cy="328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11C59EA-B0D6-6343-AFFC-11658842127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CB75646-AFDF-664A-A57D-25D3B7BEBF6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A8C69E71-8965-504A-8FE9-816D368BB70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FE5EAE5-18F6-834F-8129-6D22100F597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74C87D50-FEBF-8943-B669-77AF3134EB9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C4F767C-D9DE-D24D-9F4F-337DCA0DF6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941D69C-EDD9-E543-91C0-83A5BE3F2A3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1CA6D7B-4950-B248-9C1E-828DE52BDE4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734C5F12-9FE7-A444-9BF9-42E502C67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fr-FR" sz="3000">
                <a:solidFill>
                  <a:srgbClr val="FFFFFF"/>
                </a:solidFill>
              </a:rPr>
              <a:t>2. Il aime les autres</a:t>
            </a:r>
          </a:p>
        </p:txBody>
      </p:sp>
      <p:graphicFrame>
        <p:nvGraphicFramePr>
          <p:cNvPr id="5" name="Content Placeholder 2">
            <a:extLst>
              <a:ext uri="{FF2B5EF4-FFF2-40B4-BE49-F238E27FC236}">
                <a16:creationId xmlns:a16="http://schemas.microsoft.com/office/drawing/2014/main" id="{42399B20-E453-C988-77C3-D2EE7B3FCD5B}"/>
              </a:ext>
            </a:extLst>
          </p:cNvPr>
          <p:cNvGraphicFramePr>
            <a:graphicFrameLocks noGrp="1"/>
          </p:cNvGraphicFramePr>
          <p:nvPr>
            <p:ph idx="1"/>
            <p:extLst>
              <p:ext uri="{D42A27DB-BD31-4B8C-83A1-F6EECF244321}">
                <p14:modId xmlns:p14="http://schemas.microsoft.com/office/powerpoint/2010/main" val="276986759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65FD70F-75A0-B84E-ABBC-E662F7394ED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4893C77-CB58-CC43-AA8F-EBAD2B75CC9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32B7681E-B98E-1B4D-9E00-667870C10FF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831C5B4-8ABC-6B4F-AB6E-DA54A01353B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FA16974-2EF9-EC43-8576-B3C7254877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fr-FR" sz="3000">
                <a:solidFill>
                  <a:srgbClr val="FFFFFF"/>
                </a:solidFill>
              </a:rPr>
              <a:t>3. Il a des habitudes spirituelles</a:t>
            </a:r>
          </a:p>
        </p:txBody>
      </p:sp>
      <p:graphicFrame>
        <p:nvGraphicFramePr>
          <p:cNvPr id="52" name="Content Placeholder 2">
            <a:extLst>
              <a:ext uri="{FF2B5EF4-FFF2-40B4-BE49-F238E27FC236}">
                <a16:creationId xmlns:a16="http://schemas.microsoft.com/office/drawing/2014/main" id="{1D44385F-F0DD-7FEF-64C3-FBF933E67584}"/>
              </a:ext>
            </a:extLst>
          </p:cNvPr>
          <p:cNvGraphicFramePr>
            <a:graphicFrameLocks noGrp="1"/>
          </p:cNvGraphicFramePr>
          <p:nvPr>
            <p:ph idx="1"/>
            <p:extLst>
              <p:ext uri="{D42A27DB-BD31-4B8C-83A1-F6EECF244321}">
                <p14:modId xmlns:p14="http://schemas.microsoft.com/office/powerpoint/2010/main" val="2767557645"/>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graphicEl>
                                              <a:dgm id="{9929D7C4-22FA-AF48-B34C-A5ACB831B00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graphicEl>
                                              <a:dgm id="{9FBA210F-2251-8246-A9DC-D97DE42D180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graphicEl>
                                              <a:dgm id="{A6B54C9B-B5FA-8642-9E94-22340CC181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4. Il vit de la Parole</a:t>
            </a:r>
          </a:p>
        </p:txBody>
      </p:sp>
      <p:sp>
        <p:nvSpPr>
          <p:cNvPr id="3" name="Content Placeholder 2"/>
          <p:cNvSpPr>
            <a:spLocks noGrp="1"/>
          </p:cNvSpPr>
          <p:nvPr>
            <p:ph idx="1"/>
          </p:nvPr>
        </p:nvSpPr>
        <p:spPr>
          <a:xfrm>
            <a:off x="3607694" y="487110"/>
            <a:ext cx="4916510" cy="4159535"/>
          </a:xfrm>
        </p:spPr>
        <p:txBody>
          <a:bodyPr anchor="ctr">
            <a:normAutofit/>
          </a:bodyPr>
          <a:lstStyle/>
          <a:p>
            <a:endParaRPr lang="fr-FR" dirty="0"/>
          </a:p>
          <a:p>
            <a:r>
              <a:rPr lang="fr-FR" dirty="0"/>
              <a:t>Lit avec profit</a:t>
            </a:r>
          </a:p>
          <a:p>
            <a:r>
              <a:rPr lang="fr-FR" dirty="0"/>
              <a:t>Parole assimilée, vécue, transformante</a:t>
            </a:r>
          </a:p>
          <a:p>
            <a:r>
              <a:rPr lang="fr-FR" dirty="0"/>
              <a:t>Lit pour être sage, vit pour être saint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5. Il vit de la prière</a:t>
            </a:r>
          </a:p>
        </p:txBody>
      </p:sp>
      <p:sp>
        <p:nvSpPr>
          <p:cNvPr id="3" name="Content Placeholder 2"/>
          <p:cNvSpPr>
            <a:spLocks noGrp="1"/>
          </p:cNvSpPr>
          <p:nvPr>
            <p:ph idx="1"/>
          </p:nvPr>
        </p:nvSpPr>
        <p:spPr>
          <a:xfrm>
            <a:off x="3607694" y="487110"/>
            <a:ext cx="4916510" cy="4159535"/>
          </a:xfrm>
        </p:spPr>
        <p:txBody>
          <a:bodyPr anchor="ctr">
            <a:normAutofit/>
          </a:bodyPr>
          <a:lstStyle/>
          <a:p>
            <a:endParaRPr lang="fr-FR" sz="3200" dirty="0"/>
          </a:p>
          <a:p>
            <a:r>
              <a:rPr lang="fr-FR" dirty="0"/>
              <a:t>Dépendance et communion</a:t>
            </a:r>
          </a:p>
          <a:p>
            <a:r>
              <a:rPr lang="fr-FR" dirty="0"/>
              <a:t>L’exemple de Jésus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6. Il marche selon l’Esprit</a:t>
            </a:r>
          </a:p>
        </p:txBody>
      </p:sp>
      <p:sp>
        <p:nvSpPr>
          <p:cNvPr id="4" name="Rectangle 1">
            <a:extLst>
              <a:ext uri="{FF2B5EF4-FFF2-40B4-BE49-F238E27FC236}">
                <a16:creationId xmlns:a16="http://schemas.microsoft.com/office/drawing/2014/main" id="{D8D02BE2-C0F3-E2B7-DB9C-6609F8E7F4AC}"/>
              </a:ext>
            </a:extLst>
          </p:cNvPr>
          <p:cNvSpPr>
            <a:spLocks noGrp="1" noChangeArrowheads="1"/>
          </p:cNvSpPr>
          <p:nvPr>
            <p:ph idx="1"/>
          </p:nvPr>
        </p:nvSpPr>
        <p:spPr bwMode="auto">
          <a:xfrm>
            <a:off x="3378410" y="193431"/>
            <a:ext cx="5545782" cy="47478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indent="0">
              <a:buNone/>
            </a:pPr>
            <a:r>
              <a:rPr lang="fr-FR" sz="1800" dirty="0"/>
              <a:t>1. Le chrétien mature marche par l’Esprit parce que l’Esprit l’a uni à Christ</a:t>
            </a:r>
          </a:p>
          <a:p>
            <a:pPr marL="0" indent="0">
              <a:buNone/>
            </a:pPr>
            <a:r>
              <a:rPr lang="fr-FR" sz="1800" dirty="0"/>
              <a:t>2. “Marcher par l’Esprit” = vivre conduit et fortifié par l’Esprit</a:t>
            </a:r>
          </a:p>
          <a:p>
            <a:pPr marL="0" indent="0">
              <a:buNone/>
            </a:pPr>
            <a:r>
              <a:rPr lang="fr-FR" sz="1800" dirty="0"/>
              <a:t>3. Marcher par l’Esprit : une action humaine dans une puissance divine</a:t>
            </a:r>
          </a:p>
          <a:p>
            <a:pPr marL="0" indent="0">
              <a:buNone/>
            </a:pPr>
            <a:r>
              <a:rPr lang="fr-FR" sz="1800" dirty="0"/>
              <a:t>4. Marcher par l’Esprit = le moyen de vaincre la chair</a:t>
            </a:r>
          </a:p>
          <a:p>
            <a:pPr marL="0" indent="0">
              <a:buNone/>
            </a:pPr>
            <a:r>
              <a:rPr lang="fr-FR" sz="1800" dirty="0"/>
              <a:t>5. Marcher par l’Esprit conduit à porter du fruit</a:t>
            </a:r>
          </a:p>
          <a:p>
            <a:pPr marL="0" indent="0">
              <a:buNone/>
            </a:pPr>
            <a:r>
              <a:rPr lang="fr-FR" sz="1800" dirty="0"/>
              <a:t>6. Être rempli de l’Esprit : laisser l’Esprit avoir plus de nous</a:t>
            </a:r>
          </a:p>
          <a:p>
            <a:pPr marL="0" indent="0">
              <a:buNone/>
            </a:pPr>
            <a:r>
              <a:rPr lang="fr-FR" sz="1800" dirty="0"/>
              <a:t>7. Le résultat : une vie centrée sur Jésus</a:t>
            </a:r>
          </a:p>
          <a:p>
            <a:pPr marL="0" marR="0" lvl="0" indent="0" defTabSz="914400" rtl="0" eaLnBrk="0" fontAlgn="base" latinLnBrk="0" hangingPunct="0">
              <a:spcBef>
                <a:spcPct val="0"/>
              </a:spcBef>
              <a:spcAft>
                <a:spcPct val="0"/>
              </a:spcAft>
              <a:buClrTx/>
              <a:buSzTx/>
              <a:buFontTx/>
              <a:buNone/>
              <a:tabLst/>
            </a:pPr>
            <a:endParaRPr kumimoji="0" lang="fr-FR" altLang="fr-FR" sz="1800" i="0" u="none" strike="noStrike" cap="none" normalizeH="0" baseline="0" dirty="0">
              <a:ln>
                <a:noFill/>
              </a:ln>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ADE76F-BE87-D957-1D9F-819DE0431C2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DCA73-B6EB-7615-87A5-F92D61A5EB02}"/>
              </a:ext>
            </a:extLst>
          </p:cNvPr>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6. Il marche selon l’Esprit</a:t>
            </a:r>
          </a:p>
        </p:txBody>
      </p:sp>
      <p:sp>
        <p:nvSpPr>
          <p:cNvPr id="4" name="Rectangle 1">
            <a:extLst>
              <a:ext uri="{FF2B5EF4-FFF2-40B4-BE49-F238E27FC236}">
                <a16:creationId xmlns:a16="http://schemas.microsoft.com/office/drawing/2014/main" id="{2F4C6450-BC2D-3B6E-B3FB-9F14DE069BF1}"/>
              </a:ext>
            </a:extLst>
          </p:cNvPr>
          <p:cNvSpPr>
            <a:spLocks noGrp="1" noChangeArrowheads="1"/>
          </p:cNvSpPr>
          <p:nvPr>
            <p:ph idx="1"/>
          </p:nvPr>
        </p:nvSpPr>
        <p:spPr bwMode="auto">
          <a:xfrm>
            <a:off x="3607694" y="487110"/>
            <a:ext cx="5364426" cy="41595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Autofit/>
          </a:bodyPr>
          <a:lstStyle/>
          <a:p>
            <a:pPr marL="0" indent="0">
              <a:buNone/>
            </a:pPr>
            <a:r>
              <a:rPr lang="fr-FR" b="1" dirty="0"/>
              <a:t>7. Le résultat : une vie centrée sur Jésus</a:t>
            </a:r>
            <a:endParaRPr lang="fr-FR" dirty="0"/>
          </a:p>
          <a:p>
            <a:pPr marL="0" indent="0">
              <a:buNone/>
            </a:pPr>
            <a:r>
              <a:rPr lang="fr-FR" dirty="0"/>
              <a:t>Le chrétien rempli de l’Esprit :</a:t>
            </a:r>
            <a:br>
              <a:rPr lang="fr-FR" dirty="0"/>
            </a:br>
            <a:r>
              <a:rPr lang="fr-FR" dirty="0"/>
              <a:t>– se passionne </a:t>
            </a:r>
            <a:r>
              <a:rPr lang="fr-FR" sz="2800" dirty="0"/>
              <a:t>pour</a:t>
            </a:r>
            <a:r>
              <a:rPr lang="fr-FR" dirty="0"/>
              <a:t> Christ,</a:t>
            </a:r>
            <a:br>
              <a:rPr lang="fr-FR" dirty="0"/>
            </a:br>
            <a:r>
              <a:rPr lang="fr-FR" dirty="0"/>
              <a:t>– aime apprendre sur lui,</a:t>
            </a:r>
            <a:br>
              <a:rPr lang="fr-FR" dirty="0"/>
            </a:br>
            <a:r>
              <a:rPr lang="fr-FR" dirty="0"/>
              <a:t>– se réjouit de l’exalter,</a:t>
            </a:r>
            <a:br>
              <a:rPr lang="fr-FR" dirty="0"/>
            </a:br>
            <a:r>
              <a:rPr lang="fr-FR" dirty="0"/>
              <a:t>– cherche à lui ressembler.</a:t>
            </a:r>
            <a:br>
              <a:rPr lang="fr-FR" dirty="0"/>
            </a:br>
            <a:endParaRPr lang="fr-FR" dirty="0"/>
          </a:p>
          <a:p>
            <a:pPr marL="0" indent="0">
              <a:buNone/>
            </a:pPr>
            <a:r>
              <a:rPr lang="fr-FR" dirty="0"/>
              <a:t>Marcher par l’Esprit est le fondement de </a:t>
            </a:r>
          </a:p>
          <a:p>
            <a:pPr marL="0" indent="0">
              <a:buNone/>
            </a:pPr>
            <a:r>
              <a:rPr lang="fr-FR" b="1" dirty="0"/>
              <a:t>toutes les autres caractéristiques</a:t>
            </a:r>
            <a:r>
              <a:rPr lang="fr-FR" dirty="0"/>
              <a:t> de la maturité.</a:t>
            </a:r>
          </a:p>
          <a:p>
            <a:pPr marL="0" marR="0" lvl="0" indent="0" defTabSz="914400" rtl="0" eaLnBrk="0" fontAlgn="base" latinLnBrk="0" hangingPunct="0">
              <a:spcBef>
                <a:spcPct val="0"/>
              </a:spcBef>
              <a:spcAft>
                <a:spcPct val="0"/>
              </a:spcAft>
              <a:buClrTx/>
              <a:buSzTx/>
              <a:buFontTx/>
              <a:buNone/>
              <a:tabLst/>
            </a:pPr>
            <a:endParaRPr kumimoji="0" lang="fr-FR" altLang="fr-FR"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66922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7. Il connaît et fait la volonté de Dieu</a:t>
            </a:r>
          </a:p>
        </p:txBody>
      </p:sp>
      <p:sp>
        <p:nvSpPr>
          <p:cNvPr id="3" name="Content Placeholder 2"/>
          <p:cNvSpPr>
            <a:spLocks noGrp="1"/>
          </p:cNvSpPr>
          <p:nvPr>
            <p:ph idx="1"/>
          </p:nvPr>
        </p:nvSpPr>
        <p:spPr>
          <a:xfrm>
            <a:off x="3607694" y="487110"/>
            <a:ext cx="4916510" cy="4159535"/>
          </a:xfrm>
        </p:spPr>
        <p:txBody>
          <a:bodyPr anchor="ctr">
            <a:normAutofit/>
          </a:bodyPr>
          <a:lstStyle/>
          <a:p>
            <a:pPr marL="0" indent="0">
              <a:buNone/>
            </a:pPr>
            <a:r>
              <a:rPr lang="fr-FR" dirty="0"/>
              <a:t>1. Le chrétien mature ne vit pas dans la confusion : il sait que Dieu révèle sa volonté</a:t>
            </a:r>
          </a:p>
          <a:p>
            <a:pPr marL="0" indent="0">
              <a:buNone/>
            </a:pPr>
            <a:r>
              <a:rPr lang="fr-FR" dirty="0"/>
              <a:t>2. La maturité se mesure à la disponibilité à faire la volonté de Dieu</a:t>
            </a:r>
          </a:p>
          <a:p>
            <a:pPr marL="0" indent="0">
              <a:buNone/>
            </a:pPr>
            <a:r>
              <a:rPr lang="fr-FR" dirty="0"/>
              <a:t>3. Connaître la volonté de Dieu mène à une vie qui plaît au Seigneur</a:t>
            </a:r>
          </a:p>
          <a:p>
            <a:pPr marL="0"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F94AE8-DD26-BBEA-C72E-C0B820C549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C2506-16E5-3024-DDE9-674BF5B203BE}"/>
              </a:ext>
            </a:extLst>
          </p:cNvPr>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7. Il connaît et fait la volonté de Dieu</a:t>
            </a:r>
          </a:p>
        </p:txBody>
      </p:sp>
      <p:sp>
        <p:nvSpPr>
          <p:cNvPr id="3" name="Content Placeholder 2">
            <a:extLst>
              <a:ext uri="{FF2B5EF4-FFF2-40B4-BE49-F238E27FC236}">
                <a16:creationId xmlns:a16="http://schemas.microsoft.com/office/drawing/2014/main" id="{3C0694B0-A232-8CC0-F4CC-206304978A25}"/>
              </a:ext>
            </a:extLst>
          </p:cNvPr>
          <p:cNvSpPr>
            <a:spLocks noGrp="1"/>
          </p:cNvSpPr>
          <p:nvPr>
            <p:ph idx="1"/>
          </p:nvPr>
        </p:nvSpPr>
        <p:spPr>
          <a:xfrm>
            <a:off x="3607694" y="487110"/>
            <a:ext cx="4916510" cy="4159535"/>
          </a:xfrm>
        </p:spPr>
        <p:txBody>
          <a:bodyPr anchor="ctr">
            <a:normAutofit/>
          </a:bodyPr>
          <a:lstStyle/>
          <a:p>
            <a:pPr marL="0" indent="0">
              <a:buNone/>
            </a:pPr>
            <a:r>
              <a:rPr lang="fr-FR" sz="2000" b="1" dirty="0"/>
              <a:t>4. La volonté morale de Dieu, déjà révélée dans l’Écriture</a:t>
            </a:r>
            <a:endParaRPr lang="fr-FR" sz="2000" dirty="0"/>
          </a:p>
          <a:p>
            <a:pPr marL="0" indent="0">
              <a:buNone/>
            </a:pPr>
            <a:r>
              <a:rPr lang="fr-FR" sz="2000" dirty="0"/>
              <a:t>La volonté de Dieu, clairement révélée, c’est que nous :</a:t>
            </a:r>
            <a:br>
              <a:rPr lang="fr-FR" sz="2000" dirty="0"/>
            </a:br>
            <a:r>
              <a:rPr lang="fr-FR" sz="2000" dirty="0"/>
              <a:t>– soyons sauvés,</a:t>
            </a:r>
            <a:br>
              <a:rPr lang="fr-FR" sz="2000" dirty="0"/>
            </a:br>
            <a:r>
              <a:rPr lang="fr-FR" sz="2000" dirty="0"/>
              <a:t>– soyons remplis de l’Esprit,</a:t>
            </a:r>
            <a:br>
              <a:rPr lang="fr-FR" sz="2000" dirty="0"/>
            </a:br>
            <a:r>
              <a:rPr lang="fr-FR" sz="2000" dirty="0"/>
              <a:t>– vivions dans la sainteté,</a:t>
            </a:r>
            <a:br>
              <a:rPr lang="fr-FR" sz="2000" dirty="0"/>
            </a:br>
            <a:r>
              <a:rPr lang="fr-FR" sz="2000" dirty="0"/>
              <a:t>– soyons soumis aux autorités,</a:t>
            </a:r>
            <a:br>
              <a:rPr lang="fr-FR" sz="2000" dirty="0"/>
            </a:br>
            <a:r>
              <a:rPr lang="fr-FR" sz="2000" dirty="0"/>
              <a:t>– acceptions la souffrance quand Dieu la permet.</a:t>
            </a:r>
            <a:br>
              <a:rPr lang="fr-FR" sz="2000" dirty="0"/>
            </a:br>
            <a:r>
              <a:rPr lang="fr-FR" sz="2000" dirty="0"/>
              <a:t>Ces vérités sont les </a:t>
            </a:r>
            <a:r>
              <a:rPr lang="fr-FR" sz="2000" b="1" dirty="0"/>
              <a:t>repères</a:t>
            </a:r>
            <a:r>
              <a:rPr lang="fr-FR" sz="2000" dirty="0"/>
              <a:t> qui orientent toutes nos décisions.</a:t>
            </a:r>
          </a:p>
          <a:p>
            <a:pPr marL="0" indent="0">
              <a:buNone/>
            </a:pPr>
            <a:endParaRPr lang="fr-FR" sz="2000" dirty="0"/>
          </a:p>
        </p:txBody>
      </p:sp>
    </p:spTree>
    <p:extLst>
      <p:ext uri="{BB962C8B-B14F-4D97-AF65-F5344CB8AC3E}">
        <p14:creationId xmlns:p14="http://schemas.microsoft.com/office/powerpoint/2010/main" val="275154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627523"/>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1627995"/>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757985" y="-3757532"/>
            <a:ext cx="1628032"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261648"/>
            <a:ext cx="7288583" cy="1182335"/>
          </a:xfrm>
        </p:spPr>
        <p:txBody>
          <a:bodyPr anchor="ctr">
            <a:normAutofit/>
          </a:bodyPr>
          <a:lstStyle/>
          <a:p>
            <a:r>
              <a:rPr lang="fr-FR" sz="3000">
                <a:solidFill>
                  <a:srgbClr val="FFFFFF"/>
                </a:solidFill>
              </a:rPr>
              <a:t>8. Il grandit par les épreuves</a:t>
            </a:r>
          </a:p>
        </p:txBody>
      </p:sp>
      <p:graphicFrame>
        <p:nvGraphicFramePr>
          <p:cNvPr id="5" name="Content Placeholder 2">
            <a:extLst>
              <a:ext uri="{FF2B5EF4-FFF2-40B4-BE49-F238E27FC236}">
                <a16:creationId xmlns:a16="http://schemas.microsoft.com/office/drawing/2014/main" id="{77176F0E-3B52-16A2-5788-25271728EAEB}"/>
              </a:ext>
            </a:extLst>
          </p:cNvPr>
          <p:cNvGraphicFramePr>
            <a:graphicFrameLocks noGrp="1"/>
          </p:cNvGraphicFramePr>
          <p:nvPr>
            <p:ph idx="1"/>
            <p:extLst>
              <p:ext uri="{D42A27DB-BD31-4B8C-83A1-F6EECF244321}">
                <p14:modId xmlns:p14="http://schemas.microsoft.com/office/powerpoint/2010/main" val="1745935950"/>
              </p:ext>
            </p:extLst>
          </p:nvPr>
        </p:nvGraphicFramePr>
        <p:xfrm>
          <a:off x="483042" y="1961984"/>
          <a:ext cx="8195871" cy="2767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9. Il est reconnaissant</a:t>
            </a:r>
          </a:p>
        </p:txBody>
      </p:sp>
      <p:sp>
        <p:nvSpPr>
          <p:cNvPr id="3" name="Content Placeholder 2"/>
          <p:cNvSpPr>
            <a:spLocks noGrp="1"/>
          </p:cNvSpPr>
          <p:nvPr>
            <p:ph idx="1"/>
          </p:nvPr>
        </p:nvSpPr>
        <p:spPr>
          <a:xfrm>
            <a:off x="3155711" y="302508"/>
            <a:ext cx="5986003" cy="4344137"/>
          </a:xfrm>
        </p:spPr>
        <p:txBody>
          <a:bodyPr anchor="ctr">
            <a:normAutofit/>
          </a:bodyPr>
          <a:lstStyle/>
          <a:p>
            <a:pPr marL="0" indent="0">
              <a:buNone/>
            </a:pPr>
            <a:r>
              <a:rPr lang="fr-FR" sz="1800" b="1" dirty="0"/>
              <a:t>1. La reconnaissance est la réponse normale au salut reçu en Christ</a:t>
            </a:r>
            <a:endParaRPr lang="fr-FR" sz="1800" dirty="0"/>
          </a:p>
          <a:p>
            <a:pPr marL="0" indent="0">
              <a:buNone/>
            </a:pPr>
            <a:r>
              <a:rPr lang="fr-FR" sz="1800" dirty="0"/>
              <a:t>Le chrétien mature contemple tout ce que Dieu lui a donné en Christ :</a:t>
            </a:r>
            <a:br>
              <a:rPr lang="fr-FR" sz="1800" dirty="0"/>
            </a:br>
            <a:r>
              <a:rPr lang="fr-FR" sz="1800" dirty="0"/>
              <a:t>– le pardon total des péchés,</a:t>
            </a:r>
            <a:br>
              <a:rPr lang="fr-FR" sz="1800" dirty="0"/>
            </a:br>
            <a:r>
              <a:rPr lang="fr-FR" sz="1800" dirty="0"/>
              <a:t>– la libération de l’esclavage du péché,</a:t>
            </a:r>
            <a:br>
              <a:rPr lang="fr-FR" sz="1800" dirty="0"/>
            </a:br>
            <a:r>
              <a:rPr lang="fr-FR" sz="1800" dirty="0"/>
              <a:t>– une vie nouvelle,</a:t>
            </a:r>
            <a:br>
              <a:rPr lang="fr-FR" sz="1800" dirty="0"/>
            </a:br>
            <a:r>
              <a:rPr lang="fr-FR" sz="1800" dirty="0"/>
              <a:t>– la sainteté,</a:t>
            </a:r>
            <a:br>
              <a:rPr lang="fr-FR" sz="1800" dirty="0"/>
            </a:br>
            <a:r>
              <a:rPr lang="fr-FR" sz="1800" dirty="0"/>
              <a:t>– l’espérance glorieuse,</a:t>
            </a:r>
            <a:br>
              <a:rPr lang="fr-FR" sz="1800" dirty="0"/>
            </a:br>
            <a:r>
              <a:rPr lang="fr-FR" sz="1800" dirty="0"/>
              <a:t>– l’adoption,</a:t>
            </a:r>
            <a:br>
              <a:rPr lang="fr-FR" sz="1800" dirty="0"/>
            </a:br>
            <a:r>
              <a:rPr lang="fr-FR" sz="1800" dirty="0"/>
              <a:t>– la communion avec le Père,</a:t>
            </a:r>
            <a:br>
              <a:rPr lang="fr-FR" sz="1800" dirty="0"/>
            </a:br>
            <a:r>
              <a:rPr lang="fr-FR" sz="1800" dirty="0"/>
              <a:t>– l’héritage éternel (</a:t>
            </a:r>
            <a:r>
              <a:rPr lang="fr-FR" sz="1800" dirty="0" err="1"/>
              <a:t>Eph</a:t>
            </a:r>
            <a:r>
              <a:rPr lang="fr-FR" sz="1800" dirty="0"/>
              <a:t> 1).</a:t>
            </a:r>
            <a:br>
              <a:rPr lang="fr-FR" sz="1800" dirty="0"/>
            </a:br>
            <a:endParaRPr lang="fr-FR" sz="1800" dirty="0"/>
          </a:p>
          <a:p>
            <a:pPr marL="0" indent="0">
              <a:buNone/>
            </a:pPr>
            <a:r>
              <a:rPr lang="fr-FR" sz="1800" dirty="0"/>
              <a:t>Ayant reçu tant de grâces, il passe sa vie à </a:t>
            </a:r>
            <a:r>
              <a:rPr lang="fr-FR" sz="1800" b="1" dirty="0"/>
              <a:t>bénir Dieu</a:t>
            </a:r>
            <a:r>
              <a:rPr lang="fr-FR" sz="1800" dirty="0"/>
              <a:t> et à exprimer sa gratitude.</a:t>
            </a:r>
          </a:p>
          <a:p>
            <a:pPr marL="0" indent="0">
              <a:buNone/>
            </a:pPr>
            <a:endParaRPr lang="fr-F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811C50-7457-FDCB-3291-5D4EF1A15C5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AC51F-8BBD-9604-37F8-302E7EFD7369}"/>
              </a:ext>
            </a:extLst>
          </p:cNvPr>
          <p:cNvSpPr>
            <a:spLocks noGrp="1"/>
          </p:cNvSpPr>
          <p:nvPr>
            <p:ph type="title"/>
          </p:nvPr>
        </p:nvSpPr>
        <p:spPr>
          <a:xfrm>
            <a:off x="628650" y="273843"/>
            <a:ext cx="7886700" cy="994173"/>
          </a:xfrm>
        </p:spPr>
        <p:txBody>
          <a:bodyPr>
            <a:normAutofit/>
          </a:bodyPr>
          <a:lstStyle/>
          <a:p>
            <a:r>
              <a:rPr lang="fr-FR" sz="4100"/>
              <a:t>Objectif </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398984"/>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2EFE8B1-D50A-B272-BDCD-816A477E01B7}"/>
              </a:ext>
            </a:extLst>
          </p:cNvPr>
          <p:cNvGraphicFramePr>
            <a:graphicFrameLocks noGrp="1"/>
          </p:cNvGraphicFramePr>
          <p:nvPr>
            <p:ph idx="1"/>
            <p:extLst>
              <p:ext uri="{D42A27DB-BD31-4B8C-83A1-F6EECF244321}">
                <p14:modId xmlns:p14="http://schemas.microsoft.com/office/powerpoint/2010/main" val="4229132387"/>
              </p:ext>
            </p:extLst>
          </p:nvPr>
        </p:nvGraphicFramePr>
        <p:xfrm>
          <a:off x="628649" y="1670671"/>
          <a:ext cx="8419097" cy="296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784D7E2-7B59-8F49-9972-D97B834B6B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372A39B0-844F-FB49-B022-D18DE16F2C7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CD296C7-62E1-1649-85FD-F9B98944772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89AF822-BB69-0D4B-B2A9-D0D76E5E4A8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DE0B89D2-2223-164E-AD68-A02D6FE557D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FB96598-6149-B444-8EC1-916DC7DDAAD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A3931B8-F471-7B4A-A09C-F36EB7BB36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750B1-9E8B-671D-8D89-F1285EA086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B1FFF-4305-52CE-A7A3-3409E9F67A41}"/>
              </a:ext>
            </a:extLst>
          </p:cNvPr>
          <p:cNvSpPr>
            <a:spLocks noGrp="1"/>
          </p:cNvSpPr>
          <p:nvPr>
            <p:ph type="title"/>
          </p:nvPr>
        </p:nvSpPr>
        <p:spPr>
          <a:xfrm>
            <a:off x="439858" y="1262817"/>
            <a:ext cx="2336449" cy="1797269"/>
          </a:xfrm>
        </p:spPr>
        <p:txBody>
          <a:bodyPr anchor="b">
            <a:normAutofit/>
          </a:bodyPr>
          <a:lstStyle/>
          <a:p>
            <a:pPr algn="r"/>
            <a:r>
              <a:rPr lang="fr-FR" sz="3000">
                <a:solidFill>
                  <a:srgbClr val="FFFFFF"/>
                </a:solidFill>
              </a:rPr>
              <a:t>9. Il est reconnaissant</a:t>
            </a:r>
          </a:p>
        </p:txBody>
      </p:sp>
      <p:graphicFrame>
        <p:nvGraphicFramePr>
          <p:cNvPr id="5" name="Content Placeholder 2">
            <a:extLst>
              <a:ext uri="{FF2B5EF4-FFF2-40B4-BE49-F238E27FC236}">
                <a16:creationId xmlns:a16="http://schemas.microsoft.com/office/drawing/2014/main" id="{4081AFDB-C7AA-52CD-F2DF-DEB1F2AAB798}"/>
              </a:ext>
            </a:extLst>
          </p:cNvPr>
          <p:cNvGraphicFramePr>
            <a:graphicFrameLocks noGrp="1"/>
          </p:cNvGraphicFramePr>
          <p:nvPr>
            <p:ph idx="1"/>
            <p:extLst>
              <p:ext uri="{D42A27DB-BD31-4B8C-83A1-F6EECF244321}">
                <p14:modId xmlns:p14="http://schemas.microsoft.com/office/powerpoint/2010/main" val="518085805"/>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7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692BF4C-4BC3-7F44-806F-662BECEFC35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26D2A79-9DC2-1946-8907-AF1849BFB3F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8FC48A8-8773-BE4C-8DDC-CC1C1F8A1C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10. Il partage sa foi</a:t>
            </a:r>
          </a:p>
        </p:txBody>
      </p:sp>
      <p:sp>
        <p:nvSpPr>
          <p:cNvPr id="3" name="Content Placeholder 2"/>
          <p:cNvSpPr>
            <a:spLocks noGrp="1"/>
          </p:cNvSpPr>
          <p:nvPr>
            <p:ph idx="1"/>
          </p:nvPr>
        </p:nvSpPr>
        <p:spPr>
          <a:xfrm>
            <a:off x="3607694" y="487110"/>
            <a:ext cx="4916510" cy="4159535"/>
          </a:xfrm>
        </p:spPr>
        <p:txBody>
          <a:bodyPr anchor="ctr">
            <a:normAutofit/>
          </a:bodyPr>
          <a:lstStyle/>
          <a:p>
            <a:endParaRPr lang="fr-FR" sz="3200" dirty="0"/>
          </a:p>
          <a:p>
            <a:r>
              <a:rPr lang="fr-FR" sz="3200" dirty="0"/>
              <a:t>Entre dans la mission de Dieu</a:t>
            </a:r>
          </a:p>
          <a:p>
            <a:r>
              <a:rPr lang="fr-FR" sz="3200" dirty="0"/>
              <a:t>Motif : amour pour Dieu et pour les autres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fr-FR" sz="3000">
                <a:solidFill>
                  <a:srgbClr val="FFFFFF"/>
                </a:solidFill>
              </a:rPr>
              <a:t>Les 2 axes centraux</a:t>
            </a:r>
          </a:p>
        </p:txBody>
      </p:sp>
      <p:sp>
        <p:nvSpPr>
          <p:cNvPr id="3" name="Content Placeholder 2"/>
          <p:cNvSpPr>
            <a:spLocks noGrp="1"/>
          </p:cNvSpPr>
          <p:nvPr>
            <p:ph idx="1"/>
          </p:nvPr>
        </p:nvSpPr>
        <p:spPr>
          <a:xfrm>
            <a:off x="3436295" y="487110"/>
            <a:ext cx="2543185" cy="4159535"/>
          </a:xfrm>
        </p:spPr>
        <p:txBody>
          <a:bodyPr anchor="ctr">
            <a:normAutofit lnSpcReduction="10000"/>
          </a:bodyPr>
          <a:lstStyle/>
          <a:p>
            <a:endParaRPr lang="fr-FR" sz="2800" dirty="0"/>
          </a:p>
          <a:p>
            <a:r>
              <a:rPr lang="fr-FR" sz="2800" dirty="0"/>
              <a:t>Aimer Dieu</a:t>
            </a:r>
          </a:p>
          <a:p>
            <a:r>
              <a:rPr lang="fr-FR" sz="2800" dirty="0"/>
              <a:t>Aimer les autres</a:t>
            </a:r>
          </a:p>
          <a:p>
            <a:pPr marL="0" indent="0">
              <a:buNone/>
            </a:pPr>
            <a:endParaRPr lang="fr-FR" sz="2800" dirty="0"/>
          </a:p>
          <a:p>
            <a:pPr marL="0" indent="0">
              <a:buNone/>
            </a:pPr>
            <a:r>
              <a:rPr lang="fr-FR" sz="2800" dirty="0"/>
              <a:t>Ils structurent toutes les autres caractéristiques</a:t>
            </a:r>
          </a:p>
        </p:txBody>
      </p:sp>
      <p:pic>
        <p:nvPicPr>
          <p:cNvPr id="5" name="Picture 4" descr="Cadenas avec un cœur">
            <a:extLst>
              <a:ext uri="{FF2B5EF4-FFF2-40B4-BE49-F238E27FC236}">
                <a16:creationId xmlns:a16="http://schemas.microsoft.com/office/drawing/2014/main" id="{39E365E8-7A52-9C74-C3EE-86F7BFF2FECB}"/>
              </a:ext>
            </a:extLst>
          </p:cNvPr>
          <p:cNvPicPr>
            <a:picLocks noChangeAspect="1"/>
          </p:cNvPicPr>
          <p:nvPr/>
        </p:nvPicPr>
        <p:blipFill>
          <a:blip r:embed="rId2"/>
          <a:srcRect l="33532" r="32983"/>
          <a:stretch>
            <a:fillRect/>
          </a:stretch>
        </p:blipFill>
        <p:spPr>
          <a:xfrm>
            <a:off x="6082126" y="10"/>
            <a:ext cx="3061874" cy="51434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EB039-E2A1-2185-611B-540449056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83C3E-CFE7-9401-C030-1092E691D8C2}"/>
              </a:ext>
            </a:extLst>
          </p:cNvPr>
          <p:cNvSpPr>
            <a:spLocks noGrp="1"/>
          </p:cNvSpPr>
          <p:nvPr>
            <p:ph type="title"/>
          </p:nvPr>
        </p:nvSpPr>
        <p:spPr/>
        <p:txBody>
          <a:bodyPr/>
          <a:lstStyle/>
          <a:p>
            <a:r>
              <a:rPr lang="fr-FR" dirty="0"/>
              <a:t>Tableau synthèse</a:t>
            </a:r>
            <a:endParaRPr dirty="0"/>
          </a:p>
        </p:txBody>
      </p:sp>
      <p:graphicFrame>
        <p:nvGraphicFramePr>
          <p:cNvPr id="7" name="Tableau 6">
            <a:extLst>
              <a:ext uri="{FF2B5EF4-FFF2-40B4-BE49-F238E27FC236}">
                <a16:creationId xmlns:a16="http://schemas.microsoft.com/office/drawing/2014/main" id="{FC678EE9-0308-7E80-03A7-4E16B784BD4B}"/>
              </a:ext>
            </a:extLst>
          </p:cNvPr>
          <p:cNvGraphicFramePr>
            <a:graphicFrameLocks noGrp="1"/>
          </p:cNvGraphicFramePr>
          <p:nvPr>
            <p:extLst>
              <p:ext uri="{D42A27DB-BD31-4B8C-83A1-F6EECF244321}">
                <p14:modId xmlns:p14="http://schemas.microsoft.com/office/powerpoint/2010/main" val="3936059398"/>
              </p:ext>
            </p:extLst>
          </p:nvPr>
        </p:nvGraphicFramePr>
        <p:xfrm>
          <a:off x="324853" y="985361"/>
          <a:ext cx="8494294" cy="6452621"/>
        </p:xfrm>
        <a:graphic>
          <a:graphicData uri="http://schemas.openxmlformats.org/drawingml/2006/table">
            <a:tbl>
              <a:tblPr firstRow="1" firstCol="1" bandRow="1">
                <a:tableStyleId>{5C22544A-7EE6-4342-B048-85BDC9FD1C3A}</a:tableStyleId>
              </a:tblPr>
              <a:tblGrid>
                <a:gridCol w="2509443">
                  <a:extLst>
                    <a:ext uri="{9D8B030D-6E8A-4147-A177-3AD203B41FA5}">
                      <a16:colId xmlns:a16="http://schemas.microsoft.com/office/drawing/2014/main" val="4104215152"/>
                    </a:ext>
                  </a:extLst>
                </a:gridCol>
                <a:gridCol w="2193185">
                  <a:extLst>
                    <a:ext uri="{9D8B030D-6E8A-4147-A177-3AD203B41FA5}">
                      <a16:colId xmlns:a16="http://schemas.microsoft.com/office/drawing/2014/main" val="2849934639"/>
                    </a:ext>
                  </a:extLst>
                </a:gridCol>
                <a:gridCol w="3791666">
                  <a:extLst>
                    <a:ext uri="{9D8B030D-6E8A-4147-A177-3AD203B41FA5}">
                      <a16:colId xmlns:a16="http://schemas.microsoft.com/office/drawing/2014/main" val="3512649637"/>
                    </a:ext>
                  </a:extLst>
                </a:gridCol>
              </a:tblGrid>
              <a:tr h="479055">
                <a:tc>
                  <a:txBody>
                    <a:bodyPr/>
                    <a:lstStyle/>
                    <a:p>
                      <a:pPr algn="ctr">
                        <a:lnSpc>
                          <a:spcPct val="120000"/>
                        </a:lnSpc>
                        <a:spcAft>
                          <a:spcPts val="1000"/>
                        </a:spcAft>
                        <a:buNone/>
                      </a:pPr>
                      <a:r>
                        <a:rPr lang="fr-FR" sz="1800" dirty="0">
                          <a:effectLst/>
                        </a:rPr>
                        <a:t>Domaines</a:t>
                      </a:r>
                      <a:endParaRPr lang="fr-FR" sz="18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gn="ctr">
                        <a:lnSpc>
                          <a:spcPct val="120000"/>
                        </a:lnSpc>
                        <a:spcAft>
                          <a:spcPts val="1000"/>
                        </a:spcAft>
                        <a:buNone/>
                      </a:pPr>
                      <a:r>
                        <a:rPr lang="fr-FR" sz="1800" dirty="0">
                          <a:effectLst/>
                        </a:rPr>
                        <a:t>Indices fiables de maturité</a:t>
                      </a:r>
                      <a:endParaRPr lang="fr-FR" sz="18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gn="ctr">
                        <a:lnSpc>
                          <a:spcPct val="120000"/>
                        </a:lnSpc>
                        <a:spcAft>
                          <a:spcPts val="1000"/>
                        </a:spcAft>
                        <a:buNone/>
                      </a:pPr>
                      <a:r>
                        <a:rPr lang="fr-FR" sz="1800" dirty="0">
                          <a:effectLst/>
                        </a:rPr>
                        <a:t>Indices trompeurs</a:t>
                      </a:r>
                      <a:endParaRPr lang="fr-FR" sz="18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1590699195"/>
                  </a:ext>
                </a:extLst>
              </a:tr>
              <a:tr h="802260">
                <a:tc>
                  <a:txBody>
                    <a:bodyPr/>
                    <a:lstStyle/>
                    <a:p>
                      <a:pPr>
                        <a:lnSpc>
                          <a:spcPct val="120000"/>
                        </a:lnSpc>
                        <a:spcAft>
                          <a:spcPts val="1000"/>
                        </a:spcAft>
                        <a:buNone/>
                      </a:pPr>
                      <a:r>
                        <a:rPr lang="fr-FR" sz="2400">
                          <a:effectLst/>
                        </a:rPr>
                        <a:t>Relation à Dieu</a:t>
                      </a:r>
                      <a:endParaRPr lang="fr-FR" sz="24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2800" dirty="0">
                          <a:effectLst/>
                        </a:rPr>
                        <a:t>Humilité</a:t>
                      </a:r>
                      <a:r>
                        <a:rPr lang="fr-FR" sz="300" dirty="0">
                          <a:effectLst/>
                        </a:rPr>
                        <a:t> -</a:t>
                      </a:r>
                    </a:p>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939196361"/>
                  </a:ext>
                </a:extLst>
              </a:tr>
              <a:tr h="802260">
                <a:tc>
                  <a:txBody>
                    <a:bodyPr/>
                    <a:lstStyle/>
                    <a:p>
                      <a:pPr>
                        <a:lnSpc>
                          <a:spcPct val="120000"/>
                        </a:lnSpc>
                        <a:spcAft>
                          <a:spcPts val="1000"/>
                        </a:spcAft>
                        <a:buNone/>
                      </a:pPr>
                      <a:r>
                        <a:rPr lang="fr-FR" sz="2400">
                          <a:effectLst/>
                        </a:rPr>
                        <a:t>Caractère</a:t>
                      </a:r>
                      <a:endParaRPr lang="fr-FR" sz="24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a:effectLst/>
                        </a:rPr>
                        <a:t> </a:t>
                      </a:r>
                      <a:endParaRPr lang="fr-FR" sz="3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2095814491"/>
                  </a:ext>
                </a:extLst>
              </a:tr>
              <a:tr h="802260">
                <a:tc>
                  <a:txBody>
                    <a:bodyPr/>
                    <a:lstStyle/>
                    <a:p>
                      <a:pPr>
                        <a:lnSpc>
                          <a:spcPct val="120000"/>
                        </a:lnSpc>
                        <a:spcAft>
                          <a:spcPts val="1000"/>
                        </a:spcAft>
                        <a:buNone/>
                      </a:pPr>
                      <a:r>
                        <a:rPr lang="fr-FR" sz="2400" dirty="0">
                          <a:effectLst/>
                        </a:rPr>
                        <a:t>Relations</a:t>
                      </a:r>
                      <a:endParaRPr lang="fr-FR" sz="24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p>
                    <a:p>
                      <a:pPr>
                        <a:lnSpc>
                          <a:spcPct val="120000"/>
                        </a:lnSpc>
                        <a:spcAft>
                          <a:spcPts val="1000"/>
                        </a:spcAft>
                        <a:buNone/>
                      </a:pPr>
                      <a:endParaRPr lang="fr-FR" sz="300" dirty="0">
                        <a:effectLst/>
                      </a:endParaRPr>
                    </a:p>
                  </a:txBody>
                  <a:tcPr marL="18743" marR="18743" marT="0" marB="0"/>
                </a:tc>
                <a:tc>
                  <a:txBody>
                    <a:bodyPr/>
                    <a:lstStyle/>
                    <a:p>
                      <a:pPr>
                        <a:lnSpc>
                          <a:spcPct val="120000"/>
                        </a:lnSpc>
                        <a:spcAft>
                          <a:spcPts val="1000"/>
                        </a:spcAft>
                        <a:buNone/>
                      </a:pPr>
                      <a:r>
                        <a:rPr lang="fr-FR" sz="1800" dirty="0">
                          <a:effectLst/>
                        </a:rPr>
                        <a:t>Critique facile - </a:t>
                      </a:r>
                      <a:endParaRPr lang="fr-FR" sz="18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354773421"/>
                  </a:ext>
                </a:extLst>
              </a:tr>
              <a:tr h="802260">
                <a:tc>
                  <a:txBody>
                    <a:bodyPr/>
                    <a:lstStyle/>
                    <a:p>
                      <a:pPr>
                        <a:lnSpc>
                          <a:spcPct val="120000"/>
                        </a:lnSpc>
                        <a:spcAft>
                          <a:spcPts val="1000"/>
                        </a:spcAft>
                        <a:buNone/>
                      </a:pPr>
                      <a:r>
                        <a:rPr lang="fr-FR" sz="2400" dirty="0">
                          <a:effectLst/>
                        </a:rPr>
                        <a:t>Marche selon l’Esprit Et Service</a:t>
                      </a:r>
                      <a:endParaRPr lang="fr-FR" sz="24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a:effectLst/>
                        </a:rPr>
                        <a:t> </a:t>
                      </a:r>
                      <a:endParaRPr lang="fr-FR" sz="3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762235492"/>
                  </a:ext>
                </a:extLst>
              </a:tr>
              <a:tr h="802260">
                <a:tc>
                  <a:txBody>
                    <a:bodyPr/>
                    <a:lstStyle/>
                    <a:p>
                      <a:pPr>
                        <a:lnSpc>
                          <a:spcPct val="120000"/>
                        </a:lnSpc>
                        <a:spcAft>
                          <a:spcPts val="1000"/>
                        </a:spcAft>
                        <a:buNone/>
                      </a:pPr>
                      <a:r>
                        <a:rPr lang="fr-FR" sz="2400">
                          <a:effectLst/>
                        </a:rPr>
                        <a:t>Parole &amp; prière</a:t>
                      </a:r>
                      <a:endParaRPr lang="fr-FR" sz="24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a:effectLst/>
                        </a:rPr>
                        <a:t> </a:t>
                      </a:r>
                      <a:endParaRPr lang="fr-FR" sz="3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4066764210"/>
                  </a:ext>
                </a:extLst>
              </a:tr>
              <a:tr h="802260">
                <a:tc>
                  <a:txBody>
                    <a:bodyPr/>
                    <a:lstStyle/>
                    <a:p>
                      <a:pPr>
                        <a:lnSpc>
                          <a:spcPct val="120000"/>
                        </a:lnSpc>
                        <a:spcAft>
                          <a:spcPts val="1000"/>
                        </a:spcAft>
                        <a:buNone/>
                      </a:pPr>
                      <a:r>
                        <a:rPr lang="fr-FR" sz="2400">
                          <a:effectLst/>
                        </a:rPr>
                        <a:t>Épreuves</a:t>
                      </a:r>
                      <a:endParaRPr lang="fr-FR" sz="24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p>
                    <a:p>
                      <a:pPr>
                        <a:lnSpc>
                          <a:spcPct val="120000"/>
                        </a:lnSpc>
                        <a:spcAft>
                          <a:spcPts val="1000"/>
                        </a:spcAft>
                        <a:buNone/>
                      </a:pP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a:effectLst/>
                        </a:rPr>
                        <a:t> </a:t>
                      </a:r>
                      <a:endParaRPr lang="fr-FR" sz="30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3616019820"/>
                  </a:ext>
                </a:extLst>
              </a:tr>
              <a:tr h="650317">
                <a:tc>
                  <a:txBody>
                    <a:bodyPr/>
                    <a:lstStyle/>
                    <a:p>
                      <a:pPr>
                        <a:lnSpc>
                          <a:spcPct val="120000"/>
                        </a:lnSpc>
                        <a:spcAft>
                          <a:spcPts val="1000"/>
                        </a:spcAft>
                        <a:buNone/>
                      </a:pPr>
                      <a:r>
                        <a:rPr lang="fr-FR" sz="2400" dirty="0">
                          <a:effectLst/>
                        </a:rPr>
                        <a:t>Mission / témoignage</a:t>
                      </a:r>
                      <a:endParaRPr lang="fr-FR" sz="24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p>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tc>
                  <a:txBody>
                    <a:bodyPr/>
                    <a:lstStyle/>
                    <a:p>
                      <a:pPr>
                        <a:lnSpc>
                          <a:spcPct val="120000"/>
                        </a:lnSpc>
                        <a:spcAft>
                          <a:spcPts val="1000"/>
                        </a:spcAft>
                        <a:buNone/>
                      </a:pPr>
                      <a:r>
                        <a:rPr lang="fr-FR" sz="300" dirty="0">
                          <a:effectLst/>
                        </a:rPr>
                        <a:t> </a:t>
                      </a:r>
                      <a:endParaRPr lang="fr-FR" sz="3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18743" marR="18743" marT="0" marB="0"/>
                </a:tc>
                <a:extLst>
                  <a:ext uri="{0D108BD9-81ED-4DB2-BD59-A6C34878D82A}">
                    <a16:rowId xmlns:a16="http://schemas.microsoft.com/office/drawing/2014/main" val="1922988212"/>
                  </a:ext>
                </a:extLst>
              </a:tr>
            </a:tbl>
          </a:graphicData>
        </a:graphic>
      </p:graphicFrame>
    </p:spTree>
    <p:extLst>
      <p:ext uri="{BB962C8B-B14F-4D97-AF65-F5344CB8AC3E}">
        <p14:creationId xmlns:p14="http://schemas.microsoft.com/office/powerpoint/2010/main" val="2442416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BEB643-1E79-9F01-3007-D2EBC5383C7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34474-9AD8-AFC2-E9FD-3FE4E917C986}"/>
              </a:ext>
            </a:extLst>
          </p:cNvPr>
          <p:cNvSpPr>
            <a:spLocks noGrp="1"/>
          </p:cNvSpPr>
          <p:nvPr>
            <p:ph type="title"/>
          </p:nvPr>
        </p:nvSpPr>
        <p:spPr>
          <a:xfrm>
            <a:off x="515125" y="865179"/>
            <a:ext cx="2400300" cy="3345872"/>
          </a:xfrm>
        </p:spPr>
        <p:txBody>
          <a:bodyPr>
            <a:normAutofit/>
          </a:bodyPr>
          <a:lstStyle/>
          <a:p>
            <a:r>
              <a:rPr lang="fr-FR">
                <a:solidFill>
                  <a:srgbClr val="FFFFFF"/>
                </a:solidFill>
              </a:rPr>
              <a:t>La maturité en action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2534F7-B692-335A-D515-445840A99242}"/>
              </a:ext>
            </a:extLst>
          </p:cNvPr>
          <p:cNvSpPr>
            <a:spLocks noGrp="1"/>
          </p:cNvSpPr>
          <p:nvPr>
            <p:ph idx="1"/>
          </p:nvPr>
        </p:nvSpPr>
        <p:spPr>
          <a:xfrm>
            <a:off x="3335481" y="443508"/>
            <a:ext cx="5179868" cy="4189214"/>
          </a:xfrm>
        </p:spPr>
        <p:txBody>
          <a:bodyPr anchor="ctr">
            <a:normAutofit/>
          </a:bodyPr>
          <a:lstStyle/>
          <a:p>
            <a:pPr>
              <a:lnSpc>
                <a:spcPct val="90000"/>
              </a:lnSpc>
            </a:pPr>
            <a:r>
              <a:rPr lang="fr-FR" sz="2000" b="1" dirty="0"/>
              <a:t>Conflit</a:t>
            </a:r>
          </a:p>
          <a:p>
            <a:pPr marL="0" indent="0">
              <a:lnSpc>
                <a:spcPct val="90000"/>
              </a:lnSpc>
              <a:buNone/>
            </a:pPr>
            <a:r>
              <a:rPr lang="fr-FR" sz="2000" dirty="0"/>
              <a:t>Un chrétien te critique durement, publiquement. Comment réagir en chrétien mature ?</a:t>
            </a:r>
          </a:p>
          <a:p>
            <a:pPr marL="0" indent="0">
              <a:lnSpc>
                <a:spcPct val="90000"/>
              </a:lnSpc>
              <a:buNone/>
            </a:pPr>
            <a:endParaRPr lang="fr-FR" sz="2000" dirty="0"/>
          </a:p>
          <a:p>
            <a:pPr>
              <a:lnSpc>
                <a:spcPct val="90000"/>
              </a:lnSpc>
            </a:pPr>
            <a:r>
              <a:rPr lang="fr-FR" sz="2000" b="1" dirty="0"/>
              <a:t>Service</a:t>
            </a:r>
          </a:p>
          <a:p>
            <a:pPr marL="0" indent="0">
              <a:lnSpc>
                <a:spcPct val="90000"/>
              </a:lnSpc>
              <a:buNone/>
            </a:pPr>
            <a:r>
              <a:rPr lang="fr-FR" sz="2000" dirty="0"/>
              <a:t>On te demande un service que tu n’as pas envie d’accomplir. Quelle est la réponse mûre ?</a:t>
            </a:r>
          </a:p>
          <a:p>
            <a:pPr marL="0" indent="0">
              <a:lnSpc>
                <a:spcPct val="90000"/>
              </a:lnSpc>
              <a:buNone/>
            </a:pPr>
            <a:endParaRPr lang="fr-FR" sz="2000" dirty="0"/>
          </a:p>
          <a:p>
            <a:pPr>
              <a:lnSpc>
                <a:spcPct val="90000"/>
              </a:lnSpc>
            </a:pPr>
            <a:r>
              <a:rPr lang="fr-FR" sz="2000" b="1" dirty="0"/>
              <a:t>Tentation</a:t>
            </a:r>
          </a:p>
          <a:p>
            <a:pPr>
              <a:lnSpc>
                <a:spcPct val="90000"/>
              </a:lnSpc>
            </a:pPr>
            <a:r>
              <a:rPr lang="fr-FR" sz="2000" dirty="0"/>
              <a:t>Un jeune converti t’avoue une tentation forte. Quelle réaction reflète l’amour mûr ?</a:t>
            </a:r>
          </a:p>
        </p:txBody>
      </p:sp>
    </p:spTree>
    <p:extLst>
      <p:ext uri="{BB962C8B-B14F-4D97-AF65-F5344CB8AC3E}">
        <p14:creationId xmlns:p14="http://schemas.microsoft.com/office/powerpoint/2010/main" val="27755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865179"/>
            <a:ext cx="2400300" cy="3345872"/>
          </a:xfrm>
        </p:spPr>
        <p:txBody>
          <a:bodyPr>
            <a:normAutofit/>
          </a:bodyPr>
          <a:lstStyle/>
          <a:p>
            <a:r>
              <a:rPr lang="fr-FR">
                <a:solidFill>
                  <a:srgbClr val="FFFFFF"/>
                </a:solidFill>
              </a:rPr>
              <a:t>La maturité en action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443508"/>
            <a:ext cx="5179868" cy="4189214"/>
          </a:xfrm>
        </p:spPr>
        <p:txBody>
          <a:bodyPr anchor="ctr">
            <a:normAutofit/>
          </a:bodyPr>
          <a:lstStyle/>
          <a:p>
            <a:r>
              <a:rPr lang="fr-FR" b="1" dirty="0"/>
              <a:t>Épreuve</a:t>
            </a:r>
          </a:p>
          <a:p>
            <a:pPr marL="0" indent="0">
              <a:buNone/>
            </a:pPr>
            <a:r>
              <a:rPr lang="fr-FR" dirty="0"/>
              <a:t>Une sœur vit un drame. Quelle attitude d’un chrétien mature auprès d’elle ?</a:t>
            </a:r>
          </a:p>
          <a:p>
            <a:pPr marL="0" indent="0">
              <a:buNone/>
            </a:pPr>
            <a:endParaRPr lang="fr-FR" dirty="0"/>
          </a:p>
          <a:p>
            <a:r>
              <a:rPr lang="fr-FR" b="1" dirty="0"/>
              <a:t>Discernement</a:t>
            </a:r>
          </a:p>
          <a:p>
            <a:pPr marL="0" indent="0">
              <a:buNone/>
            </a:pPr>
            <a:r>
              <a:rPr lang="fr-FR" dirty="0"/>
              <a:t>Tu dois prendre une décision importante. Comment un chrétien mature discerne-t-il la volonté de Dieu ?</a:t>
            </a:r>
          </a:p>
          <a:p>
            <a:pPr marL="0" indent="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S’examiner soi-même</a:t>
            </a:r>
            <a:endParaRPr dirty="0"/>
          </a:p>
        </p:txBody>
      </p:sp>
      <p:graphicFrame>
        <p:nvGraphicFramePr>
          <p:cNvPr id="5" name="Content Placeholder 2">
            <a:extLst>
              <a:ext uri="{FF2B5EF4-FFF2-40B4-BE49-F238E27FC236}">
                <a16:creationId xmlns:a16="http://schemas.microsoft.com/office/drawing/2014/main" id="{73AF7E38-1DDF-0917-2B30-26C04D7069C8}"/>
              </a:ext>
            </a:extLst>
          </p:cNvPr>
          <p:cNvGraphicFramePr>
            <a:graphicFrameLocks noGrp="1"/>
          </p:cNvGraphicFramePr>
          <p:nvPr>
            <p:ph idx="1"/>
            <p:extLst>
              <p:ext uri="{D42A27DB-BD31-4B8C-83A1-F6EECF244321}">
                <p14:modId xmlns:p14="http://schemas.microsoft.com/office/powerpoint/2010/main" val="1032612117"/>
              </p:ext>
            </p:extLst>
          </p:nvPr>
        </p:nvGraphicFramePr>
        <p:xfrm>
          <a:off x="114300" y="949569"/>
          <a:ext cx="9029700" cy="39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A45349E-E114-4046-BC93-8F60C6B62D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5FAD88B-6247-F249-B1C3-B5BFED56488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2424A00C-3FAC-374B-96D0-F65EFAC1515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40FF1E2-0C11-E144-B8CD-90CFFE319F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5E02BC2-251F-A848-BE1F-2E7CDACF831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34B50A11-5AF9-9D46-85FE-FD119883898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EA1AAE5-9372-A74C-9043-C8F1F4EE123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8731DE6F-C6DF-7E40-BD32-5EA7EE5E50D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F9BD6FD5-918F-AB41-8D53-CA144E5B390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81D3B3F2-8D6B-2940-B224-10AF179EF009}"/>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B861AC22-D9BE-494A-A1B3-01AE2FA52FF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E038F5DD-FE70-1445-B44A-BC389366010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8EA7BE2F-2392-5B4A-BB48-4F75E726E2E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07DF823A-12B3-4D4D-B73F-873E27ED0DB5}"/>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045E57EE-5C76-4346-9314-C9B2E14D549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ED1AC97A-8DB6-B245-A359-0101B720048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2E5A2C8F-8DEA-6D4D-BAB2-E9258163CC7E}"/>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AF145A3A-5CB3-9843-8B2A-D666AF41FD77}"/>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graphicEl>
                                              <a:dgm id="{82BA105D-9752-2C46-9E8A-2A519D7A00C7}"/>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dgm id="{E129BC98-69CF-574F-9F51-0EDDC961CE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5097CD-0A21-0402-61F1-1823855902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9FA2A-4848-9921-E3CC-8E5318B1EC40}"/>
              </a:ext>
            </a:extLst>
          </p:cNvPr>
          <p:cNvSpPr>
            <a:spLocks noGrp="1"/>
          </p:cNvSpPr>
          <p:nvPr>
            <p:ph type="title"/>
          </p:nvPr>
        </p:nvSpPr>
        <p:spPr>
          <a:xfrm>
            <a:off x="515125" y="865179"/>
            <a:ext cx="2400300" cy="3345872"/>
          </a:xfrm>
        </p:spPr>
        <p:txBody>
          <a:bodyPr>
            <a:normAutofit/>
          </a:bodyPr>
          <a:lstStyle/>
          <a:p>
            <a:r>
              <a:rPr lang="fr-FR">
                <a:solidFill>
                  <a:srgbClr val="FFFFFF"/>
                </a:solidFill>
              </a:rPr>
              <a:t>Chemin de croissance (1 Jean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D7E3D4-00ED-2E14-8FF2-D04D44699101}"/>
              </a:ext>
            </a:extLst>
          </p:cNvPr>
          <p:cNvSpPr>
            <a:spLocks noGrp="1"/>
          </p:cNvSpPr>
          <p:nvPr>
            <p:ph idx="1"/>
          </p:nvPr>
        </p:nvSpPr>
        <p:spPr>
          <a:xfrm>
            <a:off x="3335481" y="443508"/>
            <a:ext cx="5179868" cy="4189214"/>
          </a:xfrm>
        </p:spPr>
        <p:txBody>
          <a:bodyPr anchor="ctr">
            <a:normAutofit/>
          </a:bodyPr>
          <a:lstStyle/>
          <a:p>
            <a:pPr marL="0" lvl="0" indent="0">
              <a:lnSpc>
                <a:spcPct val="90000"/>
              </a:lnSpc>
              <a:buNone/>
            </a:pPr>
            <a:r>
              <a:rPr lang="fr-FR" b="1" dirty="0"/>
              <a:t> ACTIVITÉ : 1 Jean 2.12-14 : Enfants, jeunes, pères</a:t>
            </a:r>
          </a:p>
          <a:p>
            <a:pPr marL="0" indent="0">
              <a:lnSpc>
                <a:spcPct val="90000"/>
              </a:lnSpc>
              <a:buNone/>
            </a:pPr>
            <a:r>
              <a:rPr lang="fr-FR" dirty="0"/>
              <a:t>– Jean parle de trois catégories. Bien sûr, il ne parle pas d’âge biologique, mais de </a:t>
            </a:r>
            <a:r>
              <a:rPr lang="fr-FR" b="1" dirty="0"/>
              <a:t>croissance spirituelle</a:t>
            </a:r>
            <a:r>
              <a:rPr lang="fr-FR" dirty="0"/>
              <a:t>. Relever les caractéristiques de chaque “âge” dans le texte. Cela clarifie les étapes de croissance :</a:t>
            </a:r>
          </a:p>
          <a:p>
            <a:pPr marL="0" indent="0">
              <a:lnSpc>
                <a:spcPct val="90000"/>
              </a:lnSpc>
              <a:buNone/>
            </a:pPr>
            <a:br>
              <a:rPr lang="fr-FR" dirty="0"/>
            </a:br>
            <a:r>
              <a:rPr lang="fr-FR" dirty="0"/>
              <a:t>– les </a:t>
            </a:r>
            <a:r>
              <a:rPr lang="fr-FR" b="1" dirty="0"/>
              <a:t>petits enfants</a:t>
            </a:r>
            <a:br>
              <a:rPr lang="fr-FR" dirty="0"/>
            </a:br>
            <a:r>
              <a:rPr lang="fr-FR" dirty="0"/>
              <a:t>– les </a:t>
            </a:r>
            <a:r>
              <a:rPr lang="fr-FR" b="1" dirty="0"/>
              <a:t>jeunes gens</a:t>
            </a:r>
            <a:br>
              <a:rPr lang="fr-FR" dirty="0"/>
            </a:br>
            <a:r>
              <a:rPr lang="fr-FR" dirty="0"/>
              <a:t>– les </a:t>
            </a:r>
            <a:r>
              <a:rPr lang="fr-FR" b="1" dirty="0"/>
              <a:t>pères</a:t>
            </a:r>
          </a:p>
          <a:p>
            <a:pPr marL="0" indent="0">
              <a:lnSpc>
                <a:spcPct val="90000"/>
              </a:lnSpc>
              <a:buNone/>
            </a:pPr>
            <a:endParaRPr lang="fr-FR" dirty="0"/>
          </a:p>
          <a:p>
            <a:pPr marL="0" indent="0">
              <a:lnSpc>
                <a:spcPct val="90000"/>
              </a:lnSpc>
              <a:buNone/>
            </a:pPr>
            <a:endParaRPr lang="fr-FR" dirty="0"/>
          </a:p>
        </p:txBody>
      </p:sp>
    </p:spTree>
    <p:extLst>
      <p:ext uri="{BB962C8B-B14F-4D97-AF65-F5344CB8AC3E}">
        <p14:creationId xmlns:p14="http://schemas.microsoft.com/office/powerpoint/2010/main" val="292753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CC77C9-3C88-80ED-4715-285995B19DF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7" cy="119305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0"/>
            <a:ext cx="3057523" cy="119305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5" cy="1198074"/>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C9894-2216-E895-4C07-376DBF208083}"/>
              </a:ext>
            </a:extLst>
          </p:cNvPr>
          <p:cNvSpPr>
            <a:spLocks noGrp="1"/>
          </p:cNvSpPr>
          <p:nvPr>
            <p:ph type="title"/>
          </p:nvPr>
        </p:nvSpPr>
        <p:spPr>
          <a:xfrm>
            <a:off x="1028699" y="220903"/>
            <a:ext cx="7421963" cy="775252"/>
          </a:xfrm>
        </p:spPr>
        <p:txBody>
          <a:bodyPr>
            <a:normAutofit/>
          </a:bodyPr>
          <a:lstStyle/>
          <a:p>
            <a:r>
              <a:rPr lang="fr-FR" sz="3000">
                <a:solidFill>
                  <a:srgbClr val="FFFFFF"/>
                </a:solidFill>
              </a:rPr>
              <a:t>Chemin de croissance (1 Jean 2.12-14)</a:t>
            </a:r>
          </a:p>
        </p:txBody>
      </p:sp>
      <p:sp>
        <p:nvSpPr>
          <p:cNvPr id="3" name="Content Placeholder 2">
            <a:extLst>
              <a:ext uri="{FF2B5EF4-FFF2-40B4-BE49-F238E27FC236}">
                <a16:creationId xmlns:a16="http://schemas.microsoft.com/office/drawing/2014/main" id="{01D12BE8-8B26-2997-8888-C90F4D13EA14}"/>
              </a:ext>
            </a:extLst>
          </p:cNvPr>
          <p:cNvSpPr>
            <a:spLocks noGrp="1"/>
          </p:cNvSpPr>
          <p:nvPr>
            <p:ph idx="1"/>
          </p:nvPr>
        </p:nvSpPr>
        <p:spPr>
          <a:xfrm>
            <a:off x="1028699" y="1738647"/>
            <a:ext cx="7293023" cy="2762519"/>
          </a:xfrm>
        </p:spPr>
        <p:txBody>
          <a:bodyPr anchor="ctr">
            <a:normAutofit lnSpcReduction="10000"/>
          </a:bodyPr>
          <a:lstStyle/>
          <a:p>
            <a:endParaRPr lang="fr-FR" sz="3200" dirty="0"/>
          </a:p>
          <a:p>
            <a:r>
              <a:rPr lang="fr-FR" sz="3200" dirty="0"/>
              <a:t>Petits enfants : pardon &amp; connaissance du Père</a:t>
            </a:r>
          </a:p>
          <a:p>
            <a:r>
              <a:rPr lang="fr-FR" sz="3200" dirty="0"/>
              <a:t>Jeunes gens : force &amp; victoire sur le mal</a:t>
            </a:r>
          </a:p>
          <a:p>
            <a:r>
              <a:rPr lang="fr-FR" sz="3200" dirty="0"/>
              <a:t>Pères : profondeur &amp; stabilité</a:t>
            </a:r>
          </a:p>
        </p:txBody>
      </p:sp>
    </p:spTree>
    <p:extLst>
      <p:ext uri="{BB962C8B-B14F-4D97-AF65-F5344CB8AC3E}">
        <p14:creationId xmlns:p14="http://schemas.microsoft.com/office/powerpoint/2010/main" val="410708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992ADB-41E9-E24F-907A-AA35EF6CF70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4278"/>
            <a:ext cx="9143993" cy="12707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2AD87-CA72-9D32-794F-348C26C0A204}"/>
              </a:ext>
            </a:extLst>
          </p:cNvPr>
          <p:cNvSpPr>
            <a:spLocks noGrp="1"/>
          </p:cNvSpPr>
          <p:nvPr>
            <p:ph type="title"/>
          </p:nvPr>
        </p:nvSpPr>
        <p:spPr>
          <a:xfrm>
            <a:off x="867638" y="478321"/>
            <a:ext cx="7416372" cy="675098"/>
          </a:xfrm>
        </p:spPr>
        <p:txBody>
          <a:bodyPr anchor="t">
            <a:normAutofit/>
          </a:bodyPr>
          <a:lstStyle/>
          <a:p>
            <a:pPr algn="l"/>
            <a:r>
              <a:rPr lang="fr-FR" sz="3000">
                <a:solidFill>
                  <a:schemeClr val="bg1"/>
                </a:solidFill>
              </a:rPr>
              <a:t>Un chemin détaillé : moyens ou fin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6480"/>
            <a:ext cx="9143992" cy="38770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1508068"/>
            <a:ext cx="342892"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6D835D-4960-BB99-D412-28CE4560923B}"/>
              </a:ext>
            </a:extLst>
          </p:cNvPr>
          <p:cNvSpPr>
            <a:spLocks noGrp="1"/>
          </p:cNvSpPr>
          <p:nvPr>
            <p:ph idx="1"/>
          </p:nvPr>
        </p:nvSpPr>
        <p:spPr>
          <a:xfrm>
            <a:off x="231531" y="1522495"/>
            <a:ext cx="8809891" cy="3640867"/>
          </a:xfrm>
        </p:spPr>
        <p:txBody>
          <a:bodyPr>
            <a:normAutofit fontScale="92500" lnSpcReduction="20000"/>
          </a:bodyPr>
          <a:lstStyle/>
          <a:p>
            <a:pPr marL="0" indent="0">
              <a:buNone/>
            </a:pPr>
            <a:r>
              <a:rPr lang="fr-FR" sz="2800" dirty="0"/>
              <a:t>Votre mission : </a:t>
            </a:r>
            <a:r>
              <a:rPr lang="fr-FR" sz="2800" b="1" dirty="0"/>
              <a:t>classer chaque affirmation dans l’une des 4 étapes de croissance</a:t>
            </a:r>
            <a:r>
              <a:rPr lang="fr-FR" sz="2800" dirty="0"/>
              <a:t> :</a:t>
            </a:r>
          </a:p>
          <a:p>
            <a:pPr lvl="0"/>
            <a:r>
              <a:rPr lang="fr-FR" sz="2800" i="1" dirty="0"/>
              <a:t>Débuts de la vie chrétienne</a:t>
            </a:r>
            <a:endParaRPr lang="fr-FR" sz="2800" dirty="0"/>
          </a:p>
          <a:p>
            <a:pPr lvl="0"/>
            <a:r>
              <a:rPr lang="fr-FR" sz="2800" i="1" dirty="0"/>
              <a:t>Croissance active</a:t>
            </a:r>
            <a:endParaRPr lang="fr-FR" sz="2800" dirty="0"/>
          </a:p>
          <a:p>
            <a:pPr lvl="0"/>
            <a:r>
              <a:rPr lang="fr-FR" sz="2800" i="1" dirty="0"/>
              <a:t>Maturité stable</a:t>
            </a:r>
            <a:endParaRPr lang="fr-FR" sz="2800" dirty="0"/>
          </a:p>
          <a:p>
            <a:pPr lvl="0"/>
            <a:r>
              <a:rPr lang="fr-FR" sz="2800" i="1" dirty="0"/>
              <a:t>Transmission et formation d’autres croyants</a:t>
            </a:r>
            <a:endParaRPr lang="fr-FR" sz="2800" dirty="0"/>
          </a:p>
          <a:p>
            <a:pPr marL="0" indent="0">
              <a:buNone/>
            </a:pPr>
            <a:endParaRPr lang="fr-FR" sz="2800" dirty="0"/>
          </a:p>
          <a:p>
            <a:pPr marL="0" indent="0">
              <a:buNone/>
            </a:pPr>
            <a:r>
              <a:rPr lang="fr-FR" sz="2800" dirty="0"/>
              <a:t>Il n’y a pas de “bonne réponse immédiate”.</a:t>
            </a:r>
            <a:br>
              <a:rPr lang="fr-FR" sz="2800" dirty="0"/>
            </a:br>
            <a:endParaRPr lang="fr-FR" sz="2800" dirty="0"/>
          </a:p>
          <a:p>
            <a:pPr marL="0" indent="0">
              <a:buNone/>
            </a:pPr>
            <a:endParaRPr lang="fr-FR" sz="2800" dirty="0"/>
          </a:p>
        </p:txBody>
      </p:sp>
    </p:spTree>
    <p:extLst>
      <p:ext uri="{BB962C8B-B14F-4D97-AF65-F5344CB8AC3E}">
        <p14:creationId xmlns:p14="http://schemas.microsoft.com/office/powerpoint/2010/main" val="227549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603504" y="342900"/>
            <a:ext cx="7934706" cy="891540"/>
          </a:xfrm>
        </p:spPr>
        <p:txBody>
          <a:bodyPr>
            <a:normAutofit/>
          </a:bodyPr>
          <a:lstStyle/>
          <a:p>
            <a:r>
              <a:rPr lang="fr-FR" sz="3000">
                <a:solidFill>
                  <a:schemeClr val="tx2"/>
                </a:solidFill>
              </a:rPr>
              <a:t>L’appel biblique à la maturité</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946798" y="100695"/>
            <a:ext cx="2356800" cy="2037604"/>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3785928"/>
            <a:ext cx="1809166" cy="1357572"/>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A053E66F-A527-2DC7-2F7B-768726AB7723}"/>
              </a:ext>
            </a:extLst>
          </p:cNvPr>
          <p:cNvGraphicFramePr>
            <a:graphicFrameLocks noGrp="1"/>
          </p:cNvGraphicFramePr>
          <p:nvPr>
            <p:ph idx="1"/>
            <p:extLst>
              <p:ext uri="{D42A27DB-BD31-4B8C-83A1-F6EECF244321}">
                <p14:modId xmlns:p14="http://schemas.microsoft.com/office/powerpoint/2010/main" val="306961557"/>
              </p:ext>
            </p:extLst>
          </p:nvPr>
        </p:nvGraphicFramePr>
        <p:xfrm>
          <a:off x="240631" y="1907724"/>
          <a:ext cx="8518357" cy="3207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A88F44D-9BDB-FD43-AB10-52106B35C4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7042AD5-7E1D-3A49-A5E8-90C64BEB3F8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0E8F65F-E9F0-BD47-8D84-1AD83988E6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fr-FR" sz="3000">
                <a:solidFill>
                  <a:srgbClr val="FFFFFF"/>
                </a:solidFill>
              </a:rPr>
              <a:t>Comment progresser concrètement ?</a:t>
            </a:r>
          </a:p>
        </p:txBody>
      </p:sp>
      <p:graphicFrame>
        <p:nvGraphicFramePr>
          <p:cNvPr id="5" name="Content Placeholder 2">
            <a:extLst>
              <a:ext uri="{FF2B5EF4-FFF2-40B4-BE49-F238E27FC236}">
                <a16:creationId xmlns:a16="http://schemas.microsoft.com/office/drawing/2014/main" id="{154AD110-AF19-54B5-81C6-1783F25793A5}"/>
              </a:ext>
            </a:extLst>
          </p:cNvPr>
          <p:cNvGraphicFramePr>
            <a:graphicFrameLocks noGrp="1"/>
          </p:cNvGraphicFramePr>
          <p:nvPr>
            <p:ph idx="1"/>
            <p:extLst>
              <p:ext uri="{D42A27DB-BD31-4B8C-83A1-F6EECF244321}">
                <p14:modId xmlns:p14="http://schemas.microsoft.com/office/powerpoint/2010/main" val="1570435337"/>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C028B52-E7BE-7B4E-B12F-239630E4DEB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69FFA60-1CA0-BE4B-9D5A-D86741A1CF4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C134767-E257-B640-86F4-2732A4861B6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263D7CB-7653-9648-88AA-9536047844F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0E46E8D-A796-EE43-8653-7193E1F61BF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5EADC4E-8923-FE43-B84A-84F4D9E07A2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928F141-1A73-E743-A368-129968256FF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433C84E1-5D0C-654F-A880-72D814FCA98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4DE3CC3E-73F1-C749-BE9E-71098258CE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261648"/>
            <a:ext cx="7533018" cy="658297"/>
          </a:xfrm>
        </p:spPr>
        <p:txBody>
          <a:bodyPr anchor="ctr">
            <a:normAutofit/>
          </a:bodyPr>
          <a:lstStyle/>
          <a:p>
            <a:r>
              <a:rPr lang="fr-FR" sz="3000">
                <a:solidFill>
                  <a:srgbClr val="FFFFFF"/>
                </a:solidFill>
              </a:rPr>
              <a:t>Conclusion</a:t>
            </a:r>
          </a:p>
        </p:txBody>
      </p:sp>
      <p:graphicFrame>
        <p:nvGraphicFramePr>
          <p:cNvPr id="5" name="Content Placeholder 2">
            <a:extLst>
              <a:ext uri="{FF2B5EF4-FFF2-40B4-BE49-F238E27FC236}">
                <a16:creationId xmlns:a16="http://schemas.microsoft.com/office/drawing/2014/main" id="{0406F7E3-B7A5-B175-C9D7-0F37738031B6}"/>
              </a:ext>
            </a:extLst>
          </p:cNvPr>
          <p:cNvGraphicFramePr>
            <a:graphicFrameLocks noGrp="1"/>
          </p:cNvGraphicFramePr>
          <p:nvPr>
            <p:ph idx="1"/>
            <p:extLst>
              <p:ext uri="{D42A27DB-BD31-4B8C-83A1-F6EECF244321}">
                <p14:modId xmlns:p14="http://schemas.microsoft.com/office/powerpoint/2010/main" val="60242594"/>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6F773A0-CDDE-214B-87AD-4EA4E2B712F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71A11B1-39C0-AE46-994A-854A53E38B5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4DB1135-83DA-9246-8F41-DDF47C4C13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88F5B98-B1C2-E948-AFEF-116FCE89ACB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AB3C6E-CE7F-2B51-6155-57AC0A691E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E4EAC3-9602-5DE3-9F03-6BAB94B06C5F}"/>
              </a:ext>
            </a:extLst>
          </p:cNvPr>
          <p:cNvPicPr>
            <a:picLocks noChangeAspect="1"/>
          </p:cNvPicPr>
          <p:nvPr/>
        </p:nvPicPr>
        <p:blipFill>
          <a:blip r:embed="rId2">
            <a:duotone>
              <a:schemeClr val="bg2">
                <a:shade val="45000"/>
                <a:satMod val="135000"/>
              </a:schemeClr>
              <a:prstClr val="white"/>
            </a:duotone>
          </a:blip>
          <a:srcRect l="4258" t="25075" r="4833"/>
          <a:stretch>
            <a:fillRect/>
          </a:stretch>
        </p:blipFill>
        <p:spPr>
          <a:xfrm>
            <a:off x="20" y="10"/>
            <a:ext cx="9143980" cy="5143490"/>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FA9D-562C-8F56-1505-71AB1B7D4F79}"/>
              </a:ext>
            </a:extLst>
          </p:cNvPr>
          <p:cNvSpPr>
            <a:spLocks noGrp="1"/>
          </p:cNvSpPr>
          <p:nvPr>
            <p:ph type="title"/>
          </p:nvPr>
        </p:nvSpPr>
        <p:spPr>
          <a:xfrm>
            <a:off x="628650" y="273843"/>
            <a:ext cx="7886700" cy="994173"/>
          </a:xfrm>
        </p:spPr>
        <p:txBody>
          <a:bodyPr>
            <a:normAutofit/>
          </a:bodyPr>
          <a:lstStyle/>
          <a:p>
            <a:r>
              <a:t>Problématique de départ</a:t>
            </a:r>
          </a:p>
        </p:txBody>
      </p:sp>
      <p:graphicFrame>
        <p:nvGraphicFramePr>
          <p:cNvPr id="5" name="Content Placeholder 2">
            <a:extLst>
              <a:ext uri="{FF2B5EF4-FFF2-40B4-BE49-F238E27FC236}">
                <a16:creationId xmlns:a16="http://schemas.microsoft.com/office/drawing/2014/main" id="{577A908E-E19C-2AEF-F418-8828C203D321}"/>
              </a:ext>
            </a:extLst>
          </p:cNvPr>
          <p:cNvGraphicFramePr>
            <a:graphicFrameLocks noGrp="1"/>
          </p:cNvGraphicFramePr>
          <p:nvPr>
            <p:ph idx="1"/>
            <p:extLst>
              <p:ext uri="{D42A27DB-BD31-4B8C-83A1-F6EECF244321}">
                <p14:modId xmlns:p14="http://schemas.microsoft.com/office/powerpoint/2010/main" val="2225580784"/>
              </p:ext>
            </p:extLst>
          </p:nvPr>
        </p:nvGraphicFramePr>
        <p:xfrm>
          <a:off x="357510" y="1268016"/>
          <a:ext cx="8717738" cy="3875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7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EC9BA2B-6CBD-416C-9FE5-6D58F560DA4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7D9492C-85E9-4ADB-83C1-3A76996DB91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E2DF5F62-BA48-49B0-A35D-9581F8A5007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F94844F-5C8C-4523-9CA4-1627B2D27C2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44AF6AEC-7FEF-4F4F-B04E-704211F77E9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E0777F9-17DF-4861-84CA-8DF17D109D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9AD51AE-3999-48E2-BC0F-0B1394E5461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3D0532A-FF69-4645-AA92-294D764F370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9275983-3CB3-4F56-AEBD-02BA2C2117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3E042C8-D9C6-4DCA-AA03-83C58614488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2EA37091-83D4-4578-88D9-1C92CD1CF81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1FF3F829-8C3E-4B26-965D-D4AFD79E62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17BB2-836A-0A5E-AFA0-ED527789D3E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65257-B5D1-4177-A6B0-E94E3FE687F0}"/>
              </a:ext>
            </a:extLst>
          </p:cNvPr>
          <p:cNvSpPr>
            <a:spLocks noGrp="1"/>
          </p:cNvSpPr>
          <p:nvPr>
            <p:ph type="title"/>
          </p:nvPr>
        </p:nvSpPr>
        <p:spPr>
          <a:xfrm>
            <a:off x="628650" y="273843"/>
            <a:ext cx="7886700" cy="994173"/>
          </a:xfrm>
        </p:spPr>
        <p:txBody>
          <a:bodyPr>
            <a:normAutofit/>
          </a:bodyPr>
          <a:lstStyle/>
          <a:p>
            <a:r>
              <a:rPr lang="fr-FR" sz="4100"/>
              <a:t>Problématique de départ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424AE1-370F-58DD-06CE-149C03AB33FF}"/>
              </a:ext>
            </a:extLst>
          </p:cNvPr>
          <p:cNvSpPr>
            <a:spLocks noGrp="1"/>
          </p:cNvSpPr>
          <p:nvPr>
            <p:ph idx="1"/>
          </p:nvPr>
        </p:nvSpPr>
        <p:spPr>
          <a:xfrm>
            <a:off x="628650" y="1447038"/>
            <a:ext cx="7886700" cy="3188970"/>
          </a:xfrm>
        </p:spPr>
        <p:txBody>
          <a:bodyPr>
            <a:normAutofit fontScale="92500" lnSpcReduction="10000"/>
          </a:bodyPr>
          <a:lstStyle/>
          <a:p>
            <a:pPr marL="0" indent="0">
              <a:buNone/>
            </a:pPr>
            <a:r>
              <a:rPr lang="fr-FR" i="1" dirty="0"/>
              <a:t>Les disciplines ou pratiques spirituelles n’ont de sens que comme moyen d’atteindre une fin. Et ils ont peu de sens si nous manquons de clarté sur la fin. Pour chaque pratique spirituelle dans laquelle nous nous engageons, nous devrions être capables de parler de la « grâce » que nous recherchons à travers cette discipline. Et si nous parlons d’une grâce spécifique, nous devons être clairs sur ce que nous espérons - théologiquement parlant - que Dieu fasse en nous. La discipline spirituelle n’a de sens que si nous avons une doctrine claire et substantielle de la sanctification - si nous sommes clairs sur le but, ou </a:t>
            </a:r>
            <a:r>
              <a:rPr lang="fr-FR" dirty="0" err="1"/>
              <a:t>telos</a:t>
            </a:r>
            <a:r>
              <a:rPr lang="fr-FR" i="1" dirty="0"/>
              <a:t>, de la vie chrétienne.</a:t>
            </a:r>
            <a:endParaRPr lang="fr-FR" dirty="0"/>
          </a:p>
        </p:txBody>
      </p:sp>
    </p:spTree>
    <p:extLst>
      <p:ext uri="{BB962C8B-B14F-4D97-AF65-F5344CB8AC3E}">
        <p14:creationId xmlns:p14="http://schemas.microsoft.com/office/powerpoint/2010/main" val="368729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630936"/>
            <a:ext cx="3847200" cy="4005072"/>
          </a:xfrm>
        </p:spPr>
        <p:txBody>
          <a:bodyPr anchor="ctr">
            <a:normAutofit/>
          </a:bodyPr>
          <a:lstStyle/>
          <a:p>
            <a:pPr algn="l"/>
            <a:r>
              <a:rPr lang="fr-FR" sz="3600" dirty="0">
                <a:solidFill>
                  <a:schemeClr val="bg1"/>
                </a:solidFill>
              </a:rPr>
              <a:t>Activité : Portraits </a:t>
            </a:r>
          </a:p>
        </p:txBody>
      </p:sp>
      <p:sp>
        <p:nvSpPr>
          <p:cNvPr id="3" name="Content Placeholder 2"/>
          <p:cNvSpPr>
            <a:spLocks noGrp="1"/>
          </p:cNvSpPr>
          <p:nvPr>
            <p:ph idx="1"/>
          </p:nvPr>
        </p:nvSpPr>
        <p:spPr>
          <a:xfrm>
            <a:off x="4848306" y="1"/>
            <a:ext cx="4314139" cy="4636008"/>
          </a:xfrm>
        </p:spPr>
        <p:txBody>
          <a:bodyPr anchor="ctr">
            <a:normAutofit/>
          </a:bodyPr>
          <a:lstStyle/>
          <a:p>
            <a:pPr marL="0" indent="0">
              <a:buNone/>
            </a:pPr>
            <a:r>
              <a:rPr lang="fr-FR" dirty="0">
                <a:solidFill>
                  <a:schemeClr val="tx2"/>
                </a:solidFill>
              </a:rPr>
              <a:t>Marie lit la Bible chaque jour, participe à tous les cultes et sert dans l’équipe de louange.</a:t>
            </a:r>
            <a:br>
              <a:rPr lang="fr-FR" dirty="0">
                <a:solidFill>
                  <a:schemeClr val="tx2"/>
                </a:solidFill>
              </a:rPr>
            </a:br>
            <a:r>
              <a:rPr lang="fr-FR" dirty="0">
                <a:solidFill>
                  <a:schemeClr val="tx2"/>
                </a:solidFill>
              </a:rPr>
              <a:t>Mais dès qu’on la reprend ou qu’on contredit son avis, elle se vexe rapidement.</a:t>
            </a:r>
            <a:br>
              <a:rPr lang="fr-FR" dirty="0">
                <a:solidFill>
                  <a:schemeClr val="tx2"/>
                </a:solidFill>
              </a:rPr>
            </a:br>
            <a:r>
              <a:rPr lang="fr-FR" dirty="0">
                <a:solidFill>
                  <a:schemeClr val="tx2"/>
                </a:solidFill>
              </a:rPr>
              <a:t>Elle se décourage facilement et ses émotions la dominent souvent.</a:t>
            </a:r>
          </a:p>
          <a:p>
            <a:pPr marL="0" indent="0">
              <a:buNone/>
            </a:pPr>
            <a:endParaRPr lang="fr-FR"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9C2BE-70EB-954E-E5B5-36D88DE718D3}"/>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C6C6A9A-2BD7-A363-336A-6FDC9FF5C4C3}"/>
              </a:ext>
            </a:extLst>
          </p:cNvPr>
          <p:cNvSpPr>
            <a:spLocks noGrp="1"/>
          </p:cNvSpPr>
          <p:nvPr>
            <p:ph type="title"/>
          </p:nvPr>
        </p:nvSpPr>
        <p:spPr>
          <a:xfrm>
            <a:off x="589788" y="630936"/>
            <a:ext cx="3847200" cy="4005072"/>
          </a:xfrm>
        </p:spPr>
        <p:txBody>
          <a:bodyPr anchor="ctr">
            <a:normAutofit/>
          </a:bodyPr>
          <a:lstStyle/>
          <a:p>
            <a:pPr algn="l"/>
            <a:r>
              <a:rPr lang="fr-FR" sz="3600" dirty="0">
                <a:solidFill>
                  <a:schemeClr val="bg1"/>
                </a:solidFill>
              </a:rPr>
              <a:t>Activité : Portraits</a:t>
            </a:r>
          </a:p>
        </p:txBody>
      </p:sp>
      <p:sp>
        <p:nvSpPr>
          <p:cNvPr id="3" name="Content Placeholder 2">
            <a:extLst>
              <a:ext uri="{FF2B5EF4-FFF2-40B4-BE49-F238E27FC236}">
                <a16:creationId xmlns:a16="http://schemas.microsoft.com/office/drawing/2014/main" id="{198F451B-3709-BCCA-3831-BE5927338C23}"/>
              </a:ext>
            </a:extLst>
          </p:cNvPr>
          <p:cNvSpPr>
            <a:spLocks noGrp="1"/>
          </p:cNvSpPr>
          <p:nvPr>
            <p:ph idx="1"/>
          </p:nvPr>
        </p:nvSpPr>
        <p:spPr>
          <a:xfrm>
            <a:off x="4847591" y="199382"/>
            <a:ext cx="4274958" cy="4636008"/>
          </a:xfrm>
        </p:spPr>
        <p:txBody>
          <a:bodyPr anchor="ctr">
            <a:normAutofit fontScale="92500"/>
          </a:bodyPr>
          <a:lstStyle/>
          <a:p>
            <a:pPr marL="0" indent="0">
              <a:buNone/>
            </a:pPr>
            <a:r>
              <a:rPr lang="fr-FR" dirty="0">
                <a:solidFill>
                  <a:schemeClr val="tx2"/>
                </a:solidFill>
              </a:rPr>
              <a:t>Thomas parle peu, mais quand il parle, c’est toujours juste.</a:t>
            </a:r>
            <a:br>
              <a:rPr lang="fr-FR" dirty="0">
                <a:solidFill>
                  <a:schemeClr val="tx2"/>
                </a:solidFill>
              </a:rPr>
            </a:br>
            <a:r>
              <a:rPr lang="fr-FR" dirty="0">
                <a:solidFill>
                  <a:schemeClr val="tx2"/>
                </a:solidFill>
              </a:rPr>
              <a:t>Dans les réunions, il n’impressionne personne par sa connaissance ou sa parole.</a:t>
            </a:r>
            <a:br>
              <a:rPr lang="fr-FR" dirty="0">
                <a:solidFill>
                  <a:schemeClr val="tx2"/>
                </a:solidFill>
              </a:rPr>
            </a:br>
            <a:r>
              <a:rPr lang="fr-FR" dirty="0">
                <a:solidFill>
                  <a:schemeClr val="tx2"/>
                </a:solidFill>
              </a:rPr>
              <a:t>Il prie fidèlement pour les autres, encourage discrètement, sert sans publicité.</a:t>
            </a:r>
            <a:br>
              <a:rPr lang="fr-FR" dirty="0">
                <a:solidFill>
                  <a:schemeClr val="tx2"/>
                </a:solidFill>
              </a:rPr>
            </a:br>
            <a:r>
              <a:rPr lang="fr-FR" dirty="0">
                <a:solidFill>
                  <a:schemeClr val="tx2"/>
                </a:solidFill>
              </a:rPr>
              <a:t>Il ne cherche pas à se montrer, mais on sent chez lui de la douceur et une sagesse tranquille.</a:t>
            </a:r>
            <a:br>
              <a:rPr lang="fr-FR" dirty="0">
                <a:solidFill>
                  <a:schemeClr val="tx2"/>
                </a:solidFill>
              </a:rPr>
            </a:br>
            <a:r>
              <a:rPr lang="fr-FR" dirty="0">
                <a:solidFill>
                  <a:schemeClr val="tx2"/>
                </a:solidFill>
              </a:rPr>
              <a:t>Les gens se confient spontanément à lui.</a:t>
            </a:r>
          </a:p>
          <a:p>
            <a:pPr marL="0" indent="0">
              <a:buNone/>
            </a:pPr>
            <a:endParaRPr lang="fr-FR" dirty="0">
              <a:solidFill>
                <a:schemeClr val="tx2"/>
              </a:solidFill>
            </a:endParaRPr>
          </a:p>
        </p:txBody>
      </p:sp>
    </p:spTree>
    <p:extLst>
      <p:ext uri="{BB962C8B-B14F-4D97-AF65-F5344CB8AC3E}">
        <p14:creationId xmlns:p14="http://schemas.microsoft.com/office/powerpoint/2010/main" val="414250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57EBD-D010-B692-E72C-3B23D813C793}"/>
            </a:ext>
          </a:extLst>
        </p:cNvPr>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548176" cy="51435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12CA87E-9168-5DCA-EEB8-634482D1293D}"/>
              </a:ext>
            </a:extLst>
          </p:cNvPr>
          <p:cNvSpPr>
            <a:spLocks noGrp="1"/>
          </p:cNvSpPr>
          <p:nvPr>
            <p:ph type="title"/>
          </p:nvPr>
        </p:nvSpPr>
        <p:spPr>
          <a:xfrm>
            <a:off x="589788" y="630936"/>
            <a:ext cx="3847200" cy="4005072"/>
          </a:xfrm>
        </p:spPr>
        <p:txBody>
          <a:bodyPr anchor="ctr">
            <a:normAutofit/>
          </a:bodyPr>
          <a:lstStyle/>
          <a:p>
            <a:pPr algn="l"/>
            <a:r>
              <a:rPr lang="fr-FR" sz="3600" dirty="0">
                <a:solidFill>
                  <a:schemeClr val="bg1"/>
                </a:solidFill>
              </a:rPr>
              <a:t>Activité : Portraits </a:t>
            </a:r>
          </a:p>
        </p:txBody>
      </p:sp>
      <p:sp>
        <p:nvSpPr>
          <p:cNvPr id="3" name="Content Placeholder 2">
            <a:extLst>
              <a:ext uri="{FF2B5EF4-FFF2-40B4-BE49-F238E27FC236}">
                <a16:creationId xmlns:a16="http://schemas.microsoft.com/office/drawing/2014/main" id="{341642E2-FAB0-6A2D-955A-9EA59EBE76D6}"/>
              </a:ext>
            </a:extLst>
          </p:cNvPr>
          <p:cNvSpPr>
            <a:spLocks noGrp="1"/>
          </p:cNvSpPr>
          <p:nvPr>
            <p:ph idx="1"/>
          </p:nvPr>
        </p:nvSpPr>
        <p:spPr>
          <a:xfrm>
            <a:off x="4848306" y="1"/>
            <a:ext cx="4314139" cy="4636008"/>
          </a:xfrm>
        </p:spPr>
        <p:txBody>
          <a:bodyPr anchor="ctr">
            <a:normAutofit fontScale="92500"/>
          </a:bodyPr>
          <a:lstStyle/>
          <a:p>
            <a:pPr marL="0" indent="0">
              <a:buNone/>
            </a:pPr>
            <a:r>
              <a:rPr lang="fr-FR" dirty="0">
                <a:solidFill>
                  <a:schemeClr val="tx2"/>
                </a:solidFill>
              </a:rPr>
              <a:t>Joseph aime la théologie, lit beaucoup, connaît bien sa doctrine.</a:t>
            </a:r>
            <a:br>
              <a:rPr lang="fr-FR" dirty="0">
                <a:solidFill>
                  <a:schemeClr val="tx2"/>
                </a:solidFill>
              </a:rPr>
            </a:br>
            <a:r>
              <a:rPr lang="fr-FR" dirty="0">
                <a:solidFill>
                  <a:schemeClr val="tx2"/>
                </a:solidFill>
              </a:rPr>
              <a:t>Mais dans les discussions, il reprend constamment les autres.</a:t>
            </a:r>
            <a:br>
              <a:rPr lang="fr-FR" dirty="0">
                <a:solidFill>
                  <a:schemeClr val="tx2"/>
                </a:solidFill>
              </a:rPr>
            </a:br>
            <a:r>
              <a:rPr lang="fr-FR" dirty="0">
                <a:solidFill>
                  <a:schemeClr val="tx2"/>
                </a:solidFill>
              </a:rPr>
              <a:t>Il critique souvent l’Église et le leadership, mais sert peu lui-même.</a:t>
            </a:r>
            <a:br>
              <a:rPr lang="fr-FR" dirty="0">
                <a:solidFill>
                  <a:schemeClr val="tx2"/>
                </a:solidFill>
              </a:rPr>
            </a:br>
            <a:r>
              <a:rPr lang="fr-FR" dirty="0">
                <a:solidFill>
                  <a:schemeClr val="tx2"/>
                </a:solidFill>
              </a:rPr>
              <a:t>Chez lui, il étudie beaucoup… mais il prie peu.</a:t>
            </a:r>
            <a:br>
              <a:rPr lang="fr-FR" dirty="0">
                <a:solidFill>
                  <a:schemeClr val="tx2"/>
                </a:solidFill>
              </a:rPr>
            </a:br>
            <a:r>
              <a:rPr lang="fr-FR" dirty="0">
                <a:solidFill>
                  <a:schemeClr val="tx2"/>
                </a:solidFill>
              </a:rPr>
              <a:t>Il ne demande jamais conseil : il croit savoir.</a:t>
            </a:r>
            <a:br>
              <a:rPr lang="fr-FR" dirty="0">
                <a:solidFill>
                  <a:schemeClr val="tx2"/>
                </a:solidFill>
              </a:rPr>
            </a:br>
            <a:r>
              <a:rPr lang="fr-FR" dirty="0">
                <a:solidFill>
                  <a:schemeClr val="tx2"/>
                </a:solidFill>
              </a:rPr>
              <a:t>Il sait beaucoup… mais sa manière d’être blesse souvent.</a:t>
            </a:r>
          </a:p>
        </p:txBody>
      </p:sp>
    </p:spTree>
    <p:extLst>
      <p:ext uri="{BB962C8B-B14F-4D97-AF65-F5344CB8AC3E}">
        <p14:creationId xmlns:p14="http://schemas.microsoft.com/office/powerpoint/2010/main" val="570577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5233</TotalTime>
  <Words>2255</Words>
  <Application>Microsoft Macintosh PowerPoint</Application>
  <PresentationFormat>Affichage à l'écran (16:9)</PresentationFormat>
  <Paragraphs>226</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Aptos</vt:lpstr>
      <vt:lpstr>Arial</vt:lpstr>
      <vt:lpstr>Calibri</vt:lpstr>
      <vt:lpstr>Trebuchet MS</vt:lpstr>
      <vt:lpstr>Office Theme</vt:lpstr>
      <vt:lpstr>Le chrétien mature</vt:lpstr>
      <vt:lpstr>Pourquoi parler de maturité ?</vt:lpstr>
      <vt:lpstr>Objectif </vt:lpstr>
      <vt:lpstr>L’appel biblique à la maturité</vt:lpstr>
      <vt:lpstr>Problématique de départ</vt:lpstr>
      <vt:lpstr>Problématique de départ</vt:lpstr>
      <vt:lpstr>Activité : Portraits </vt:lpstr>
      <vt:lpstr>Activité : Portraits</vt:lpstr>
      <vt:lpstr>Activité : Portraits </vt:lpstr>
      <vt:lpstr>Activité : Portraits</vt:lpstr>
      <vt:lpstr>Activité : Portraits (synthèse)</vt:lpstr>
      <vt:lpstr>Notre compréhension de la maturité?</vt:lpstr>
      <vt:lpstr>Notre compréhension de la maturité</vt:lpstr>
      <vt:lpstr>Thermomètre de maturité</vt:lpstr>
      <vt:lpstr>Le thermomètre de la maturité</vt:lpstr>
      <vt:lpstr>Le thermomètre de la maturité</vt:lpstr>
      <vt:lpstr>Ma démarche</vt:lpstr>
      <vt:lpstr>Ma démarche</vt:lpstr>
      <vt:lpstr>1. Il aime Dieu</vt:lpstr>
      <vt:lpstr>2. Il aime les autres</vt:lpstr>
      <vt:lpstr>3. Il a des habitudes spirituelles</vt:lpstr>
      <vt:lpstr>4. Il vit de la Parole</vt:lpstr>
      <vt:lpstr>5. Il vit de la prière</vt:lpstr>
      <vt:lpstr>6. Il marche selon l’Esprit</vt:lpstr>
      <vt:lpstr>6. Il marche selon l’Esprit</vt:lpstr>
      <vt:lpstr>7. Il connaît et fait la volonté de Dieu</vt:lpstr>
      <vt:lpstr>7. Il connaît et fait la volonté de Dieu</vt:lpstr>
      <vt:lpstr>8. Il grandit par les épreuves</vt:lpstr>
      <vt:lpstr>9. Il est reconnaissant</vt:lpstr>
      <vt:lpstr>9. Il est reconnaissant</vt:lpstr>
      <vt:lpstr>10. Il partage sa foi</vt:lpstr>
      <vt:lpstr>Les 2 axes centraux</vt:lpstr>
      <vt:lpstr>Tableau synthèse</vt:lpstr>
      <vt:lpstr>La maturité en action</vt:lpstr>
      <vt:lpstr>La maturité en action</vt:lpstr>
      <vt:lpstr>S’examiner soi-même</vt:lpstr>
      <vt:lpstr>Chemin de croissance (1 Jean 2)</vt:lpstr>
      <vt:lpstr>Chemin de croissance (1 Jean 2.12-14)</vt:lpstr>
      <vt:lpstr>Un chemin détaillé : moyens ou fin ?</vt:lpstr>
      <vt:lpstr>Comment progresser concrètement ?</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Joanna GREENSTREET</cp:lastModifiedBy>
  <cp:revision>83</cp:revision>
  <dcterms:created xsi:type="dcterms:W3CDTF">2013-01-27T09:14:16Z</dcterms:created>
  <dcterms:modified xsi:type="dcterms:W3CDTF">2025-12-08T17:31:07Z</dcterms:modified>
  <cp:category/>
</cp:coreProperties>
</file>