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6" d="100"/>
          <a:sy n="186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318-0D8C-5B43-B89E-27D2ABF10957}" type="datetimeFigureOut">
              <a:rPr lang="en-US" smtClean="0"/>
              <a:t>04/03/2014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13E9-BB22-654D-9ABB-675C78A354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48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318-0D8C-5B43-B89E-27D2ABF10957}" type="datetimeFigureOut">
              <a:rPr lang="en-US" smtClean="0"/>
              <a:t>04/03/2014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13E9-BB22-654D-9ABB-675C78A354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55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318-0D8C-5B43-B89E-27D2ABF10957}" type="datetimeFigureOut">
              <a:rPr lang="en-US" smtClean="0"/>
              <a:t>04/03/2014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13E9-BB22-654D-9ABB-675C78A354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42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318-0D8C-5B43-B89E-27D2ABF10957}" type="datetimeFigureOut">
              <a:rPr lang="en-US" smtClean="0"/>
              <a:t>04/03/2014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13E9-BB22-654D-9ABB-675C78A354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93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318-0D8C-5B43-B89E-27D2ABF10957}" type="datetimeFigureOut">
              <a:rPr lang="en-US" smtClean="0"/>
              <a:t>04/03/2014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13E9-BB22-654D-9ABB-675C78A354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61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318-0D8C-5B43-B89E-27D2ABF10957}" type="datetimeFigureOut">
              <a:rPr lang="en-US" smtClean="0"/>
              <a:t>04/03/2014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13E9-BB22-654D-9ABB-675C78A354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0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318-0D8C-5B43-B89E-27D2ABF10957}" type="datetimeFigureOut">
              <a:rPr lang="en-US" smtClean="0"/>
              <a:t>04/03/2014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13E9-BB22-654D-9ABB-675C78A354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80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318-0D8C-5B43-B89E-27D2ABF10957}" type="datetimeFigureOut">
              <a:rPr lang="en-US" smtClean="0"/>
              <a:t>04/03/2014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13E9-BB22-654D-9ABB-675C78A354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3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318-0D8C-5B43-B89E-27D2ABF10957}" type="datetimeFigureOut">
              <a:rPr lang="en-US" smtClean="0"/>
              <a:t>04/03/2014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13E9-BB22-654D-9ABB-675C78A354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2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318-0D8C-5B43-B89E-27D2ABF10957}" type="datetimeFigureOut">
              <a:rPr lang="en-US" smtClean="0"/>
              <a:t>04/03/2014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13E9-BB22-654D-9ABB-675C78A354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58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318-0D8C-5B43-B89E-27D2ABF10957}" type="datetimeFigureOut">
              <a:rPr lang="en-US" smtClean="0"/>
              <a:t>04/03/2014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13E9-BB22-654D-9ABB-675C78A354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54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6A318-0D8C-5B43-B89E-27D2ABF10957}" type="datetimeFigureOut">
              <a:rPr lang="en-US" smtClean="0"/>
              <a:t>04/03/2014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013E9-BB22-654D-9ABB-675C78A354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6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verse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9816" r="420" b="2018"/>
          <a:stretch/>
        </p:blipFill>
        <p:spPr>
          <a:xfrm>
            <a:off x="4292178" y="6113354"/>
            <a:ext cx="4533594" cy="5279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190500"/>
            <a:ext cx="4533594" cy="6465482"/>
            <a:chOff x="0" y="190500"/>
            <a:chExt cx="4533594" cy="6465482"/>
          </a:xfrm>
        </p:grpSpPr>
        <p:sp>
          <p:nvSpPr>
            <p:cNvPr id="8" name="Rectangle 7"/>
            <p:cNvSpPr/>
            <p:nvPr/>
          </p:nvSpPr>
          <p:spPr>
            <a:xfrm>
              <a:off x="512078" y="2089407"/>
              <a:ext cx="2703770" cy="66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35074" y="2904135"/>
              <a:ext cx="1674978" cy="66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53658" y="4563370"/>
              <a:ext cx="1452110" cy="1549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Picture 3" descr="verset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20"/>
            <a:stretch/>
          </p:blipFill>
          <p:spPr>
            <a:xfrm>
              <a:off x="0" y="190500"/>
              <a:ext cx="4533594" cy="646548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412886" y="138057"/>
            <a:ext cx="4533594" cy="5822898"/>
            <a:chOff x="4412886" y="138057"/>
            <a:chExt cx="4533594" cy="5822898"/>
          </a:xfrm>
        </p:grpSpPr>
        <p:sp>
          <p:nvSpPr>
            <p:cNvPr id="12" name="Rectangle 11"/>
            <p:cNvSpPr/>
            <p:nvPr/>
          </p:nvSpPr>
          <p:spPr>
            <a:xfrm>
              <a:off x="4965930" y="4438283"/>
              <a:ext cx="3432143" cy="719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84836" y="1367806"/>
              <a:ext cx="1991498" cy="1090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Picture 4" descr="verset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420" b="9939"/>
            <a:stretch/>
          </p:blipFill>
          <p:spPr>
            <a:xfrm>
              <a:off x="4412886" y="138057"/>
              <a:ext cx="4533594" cy="5822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075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 Mayhew</dc:creator>
  <cp:lastModifiedBy>Philippe Mayhew</cp:lastModifiedBy>
  <cp:revision>1</cp:revision>
  <dcterms:created xsi:type="dcterms:W3CDTF">2014-03-04T17:51:38Z</dcterms:created>
  <dcterms:modified xsi:type="dcterms:W3CDTF">2014-03-04T18:01:42Z</dcterms:modified>
</cp:coreProperties>
</file>