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7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3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9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08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3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19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76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4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0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3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AF16-AA8E-421F-9E08-E37087714CA9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A56D-1FFA-4305-9C2E-6A003450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83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0800000">
            <a:off x="0" y="188640"/>
            <a:ext cx="9144000" cy="64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4"/>
          <a:stretch/>
        </p:blipFill>
        <p:spPr>
          <a:xfrm>
            <a:off x="5633" y="1412776"/>
            <a:ext cx="9138367" cy="38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0" b="32711"/>
          <a:stretch/>
        </p:blipFill>
        <p:spPr>
          <a:xfrm>
            <a:off x="0" y="548680"/>
            <a:ext cx="9144000" cy="56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2" t="85902" r="4295"/>
          <a:stretch/>
        </p:blipFill>
        <p:spPr>
          <a:xfrm>
            <a:off x="2733683" y="2348880"/>
            <a:ext cx="3700329" cy="18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Nkids</dc:creator>
  <cp:lastModifiedBy>Nkids</cp:lastModifiedBy>
  <cp:revision>2</cp:revision>
  <dcterms:created xsi:type="dcterms:W3CDTF">2016-11-04T19:20:15Z</dcterms:created>
  <dcterms:modified xsi:type="dcterms:W3CDTF">2016-11-04T19:30:36Z</dcterms:modified>
</cp:coreProperties>
</file>